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0" r:id="rId3"/>
    <p:sldId id="274" r:id="rId4"/>
    <p:sldId id="275" r:id="rId5"/>
    <p:sldId id="276" r:id="rId6"/>
    <p:sldId id="277" r:id="rId7"/>
    <p:sldId id="257" r:id="rId8"/>
    <p:sldId id="258" r:id="rId9"/>
    <p:sldId id="279" r:id="rId10"/>
    <p:sldId id="259" r:id="rId11"/>
    <p:sldId id="281" r:id="rId12"/>
    <p:sldId id="282" r:id="rId13"/>
    <p:sldId id="260" r:id="rId14"/>
    <p:sldId id="261" r:id="rId15"/>
    <p:sldId id="280" r:id="rId16"/>
    <p:sldId id="307" r:id="rId17"/>
    <p:sldId id="284" r:id="rId18"/>
    <p:sldId id="262" r:id="rId19"/>
    <p:sldId id="286" r:id="rId20"/>
    <p:sldId id="263" r:id="rId21"/>
    <p:sldId id="288" r:id="rId22"/>
    <p:sldId id="289" r:id="rId23"/>
    <p:sldId id="264" r:id="rId24"/>
    <p:sldId id="290" r:id="rId25"/>
    <p:sldId id="309" r:id="rId26"/>
    <p:sldId id="312" r:id="rId27"/>
    <p:sldId id="265" r:id="rId28"/>
    <p:sldId id="291" r:id="rId29"/>
    <p:sldId id="266" r:id="rId30"/>
    <p:sldId id="306" r:id="rId31"/>
    <p:sldId id="299" r:id="rId32"/>
    <p:sldId id="267" r:id="rId33"/>
    <p:sldId id="294" r:id="rId34"/>
    <p:sldId id="296" r:id="rId35"/>
    <p:sldId id="268" r:id="rId36"/>
    <p:sldId id="295" r:id="rId37"/>
    <p:sldId id="269" r:id="rId38"/>
    <p:sldId id="298" r:id="rId39"/>
    <p:sldId id="270" r:id="rId40"/>
    <p:sldId id="297" r:id="rId41"/>
    <p:sldId id="271" r:id="rId42"/>
    <p:sldId id="308" r:id="rId43"/>
    <p:sldId id="302" r:id="rId44"/>
    <p:sldId id="272" r:id="rId45"/>
    <p:sldId id="301" r:id="rId46"/>
    <p:sldId id="300" r:id="rId47"/>
    <p:sldId id="273" r:id="rId48"/>
    <p:sldId id="311" r:id="rId49"/>
    <p:sldId id="278" r:id="rId50"/>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7" d="100"/>
          <a:sy n="147" d="100"/>
        </p:scale>
        <p:origin x="7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2" name="Afbeelding 9" descr="Afbeelding met kleding, stof, Kastanjebruin, rood&#10;&#10;Automatisch gegenereerde beschrijving">
            <a:extLst>
              <a:ext uri="{FF2B5EF4-FFF2-40B4-BE49-F238E27FC236}">
                <a16:creationId xmlns:a16="http://schemas.microsoft.com/office/drawing/2014/main" id="{A298B8FD-12B6-469C-13E6-D19F353F4B23}"/>
              </a:ext>
            </a:extLst>
          </p:cNvPr>
          <p:cNvPicPr>
            <a:picLocks noChangeAspect="1"/>
          </p:cNvPicPr>
          <p:nvPr/>
        </p:nvPicPr>
        <p:blipFill>
          <a:blip r:embed="rId2"/>
          <a:stretch>
            <a:fillRect/>
          </a:stretch>
        </p:blipFill>
        <p:spPr>
          <a:xfrm>
            <a:off x="0" y="0"/>
            <a:ext cx="12191996" cy="7905948"/>
          </a:xfrm>
          <a:prstGeom prst="rect">
            <a:avLst/>
          </a:prstGeom>
          <a:noFill/>
          <a:ln cap="flat">
            <a:noFill/>
          </a:ln>
        </p:spPr>
      </p:pic>
      <p:sp>
        <p:nvSpPr>
          <p:cNvPr id="3" name="Titel 1">
            <a:extLst>
              <a:ext uri="{FF2B5EF4-FFF2-40B4-BE49-F238E27FC236}">
                <a16:creationId xmlns:a16="http://schemas.microsoft.com/office/drawing/2014/main" id="{CC6C934F-E32C-253D-5A42-150434CAF11D}"/>
              </a:ext>
            </a:extLst>
          </p:cNvPr>
          <p:cNvSpPr txBox="1">
            <a:spLocks noGrp="1"/>
          </p:cNvSpPr>
          <p:nvPr>
            <p:ph type="ctrTitle"/>
          </p:nvPr>
        </p:nvSpPr>
        <p:spPr>
          <a:xfrm>
            <a:off x="1524003" y="1122361"/>
            <a:ext cx="9144000" cy="2387598"/>
          </a:xfrm>
        </p:spPr>
        <p:txBody>
          <a:bodyPr anchor="b" anchorCtr="1"/>
          <a:lstStyle>
            <a:lvl1pPr algn="ctr">
              <a:defRPr sz="6000">
                <a:solidFill>
                  <a:srgbClr val="FFFFFF"/>
                </a:solidFill>
              </a:defRPr>
            </a:lvl1pPr>
          </a:lstStyle>
          <a:p>
            <a:pPr lvl="0"/>
            <a:r>
              <a:rPr lang="nl-NL"/>
              <a:t>Klik om stijl te bewerken</a:t>
            </a:r>
            <a:endParaRPr lang="en-NL"/>
          </a:p>
        </p:txBody>
      </p:sp>
      <p:sp>
        <p:nvSpPr>
          <p:cNvPr id="4" name="Ondertitel 2">
            <a:extLst>
              <a:ext uri="{FF2B5EF4-FFF2-40B4-BE49-F238E27FC236}">
                <a16:creationId xmlns:a16="http://schemas.microsoft.com/office/drawing/2014/main" id="{55FDD3C9-F534-5A92-904C-6D46BC221037}"/>
              </a:ext>
            </a:extLst>
          </p:cNvPr>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nl-NL"/>
              <a:t>Klikken om de ondertitelstijl van het model te bewerken</a:t>
            </a:r>
            <a:endParaRPr lang="en-NL"/>
          </a:p>
        </p:txBody>
      </p:sp>
      <p:sp>
        <p:nvSpPr>
          <p:cNvPr id="5" name="Tijdelijke aanduiding voor datum 3">
            <a:extLst>
              <a:ext uri="{FF2B5EF4-FFF2-40B4-BE49-F238E27FC236}">
                <a16:creationId xmlns:a16="http://schemas.microsoft.com/office/drawing/2014/main" id="{E7161A3C-E6DE-5F8E-3032-7C67F5EDBEAC}"/>
              </a:ext>
            </a:extLst>
          </p:cNvPr>
          <p:cNvSpPr txBox="1">
            <a:spLocks noGrp="1"/>
          </p:cNvSpPr>
          <p:nvPr>
            <p:ph type="dt" sz="half" idx="7"/>
          </p:nvPr>
        </p:nvSpPr>
        <p:spPr/>
        <p:txBody>
          <a:bodyPr/>
          <a:lstStyle>
            <a:lvl1pPr>
              <a:defRPr/>
            </a:lvl1pPr>
          </a:lstStyle>
          <a:p>
            <a:pPr lvl="0"/>
            <a:fld id="{8D7D128B-A93C-4FB1-B6CF-17AFC3484D40}" type="datetime1">
              <a:rPr lang="en-NL"/>
              <a:pPr lvl="0"/>
              <a:t>25/12/2023</a:t>
            </a:fld>
            <a:endParaRPr lang="en-NL"/>
          </a:p>
        </p:txBody>
      </p:sp>
      <p:sp>
        <p:nvSpPr>
          <p:cNvPr id="6" name="Tijdelijke aanduiding voor voettekst 4">
            <a:extLst>
              <a:ext uri="{FF2B5EF4-FFF2-40B4-BE49-F238E27FC236}">
                <a16:creationId xmlns:a16="http://schemas.microsoft.com/office/drawing/2014/main" id="{810A0EC4-3A31-8B5E-430C-C7A4F7DABBF2}"/>
              </a:ext>
            </a:extLst>
          </p:cNvPr>
          <p:cNvSpPr txBox="1">
            <a:spLocks noGrp="1"/>
          </p:cNvSpPr>
          <p:nvPr>
            <p:ph type="ftr" sz="quarter" idx="9"/>
          </p:nvPr>
        </p:nvSpPr>
        <p:spPr/>
        <p:txBody>
          <a:bodyPr/>
          <a:lstStyle>
            <a:lvl1pPr>
              <a:defRPr/>
            </a:lvl1pPr>
          </a:lstStyle>
          <a:p>
            <a:pPr lvl="0"/>
            <a:endParaRPr lang="en-NL"/>
          </a:p>
        </p:txBody>
      </p:sp>
      <p:sp>
        <p:nvSpPr>
          <p:cNvPr id="7" name="Tijdelijke aanduiding voor dianummer 5">
            <a:extLst>
              <a:ext uri="{FF2B5EF4-FFF2-40B4-BE49-F238E27FC236}">
                <a16:creationId xmlns:a16="http://schemas.microsoft.com/office/drawing/2014/main" id="{83D6A6D8-0C8E-003C-E63F-EDBA7D80B095}"/>
              </a:ext>
            </a:extLst>
          </p:cNvPr>
          <p:cNvSpPr txBox="1">
            <a:spLocks noGrp="1"/>
          </p:cNvSpPr>
          <p:nvPr>
            <p:ph type="sldNum" sz="quarter" idx="8"/>
          </p:nvPr>
        </p:nvSpPr>
        <p:spPr/>
        <p:txBody>
          <a:bodyPr/>
          <a:lstStyle>
            <a:lvl1pPr>
              <a:defRPr/>
            </a:lvl1pPr>
          </a:lstStyle>
          <a:p>
            <a:pPr lvl="0"/>
            <a:fld id="{DAC5CF7F-0B97-4D6C-82C4-2E184DD9A3E6}" type="slidenum">
              <a:t>‹nr.›</a:t>
            </a:fld>
            <a:endParaRPr lang="en-NL"/>
          </a:p>
        </p:txBody>
      </p:sp>
    </p:spTree>
    <p:extLst>
      <p:ext uri="{BB962C8B-B14F-4D97-AF65-F5344CB8AC3E}">
        <p14:creationId xmlns:p14="http://schemas.microsoft.com/office/powerpoint/2010/main" val="312776555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50FCAE-D69E-B2D8-858B-218D62EC9776}"/>
              </a:ext>
            </a:extLst>
          </p:cNvPr>
          <p:cNvSpPr txBox="1">
            <a:spLocks noGrp="1"/>
          </p:cNvSpPr>
          <p:nvPr>
            <p:ph type="title"/>
          </p:nvPr>
        </p:nvSpPr>
        <p:spPr/>
        <p:txBody>
          <a:bodyPr/>
          <a:lstStyle>
            <a:lvl1pPr>
              <a:defRPr/>
            </a:lvl1pPr>
          </a:lstStyle>
          <a:p>
            <a:pPr lvl="0"/>
            <a:r>
              <a:rPr lang="nl-NL"/>
              <a:t>Klik om stijl te bewerken</a:t>
            </a:r>
            <a:endParaRPr lang="en-NL"/>
          </a:p>
        </p:txBody>
      </p:sp>
      <p:sp>
        <p:nvSpPr>
          <p:cNvPr id="3" name="Tijdelijke aanduiding voor verticale tekst 2">
            <a:extLst>
              <a:ext uri="{FF2B5EF4-FFF2-40B4-BE49-F238E27FC236}">
                <a16:creationId xmlns:a16="http://schemas.microsoft.com/office/drawing/2014/main" id="{B46DF77F-22C2-6467-9CAD-FC5501BE7EA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6D6A9786-2F78-A028-6963-0AD9E6CF22AA}"/>
              </a:ext>
            </a:extLst>
          </p:cNvPr>
          <p:cNvSpPr txBox="1">
            <a:spLocks noGrp="1"/>
          </p:cNvSpPr>
          <p:nvPr>
            <p:ph type="dt" sz="half" idx="7"/>
          </p:nvPr>
        </p:nvSpPr>
        <p:spPr/>
        <p:txBody>
          <a:bodyPr/>
          <a:lstStyle>
            <a:lvl1pPr>
              <a:defRPr/>
            </a:lvl1pPr>
          </a:lstStyle>
          <a:p>
            <a:pPr lvl="0"/>
            <a:fld id="{7E1EB840-067F-4994-BD16-B368D2EE4CD0}" type="datetime1">
              <a:rPr lang="en-NL"/>
              <a:pPr lvl="0"/>
              <a:t>25/12/2023</a:t>
            </a:fld>
            <a:endParaRPr lang="en-NL"/>
          </a:p>
        </p:txBody>
      </p:sp>
      <p:sp>
        <p:nvSpPr>
          <p:cNvPr id="5" name="Tijdelijke aanduiding voor voettekst 4">
            <a:extLst>
              <a:ext uri="{FF2B5EF4-FFF2-40B4-BE49-F238E27FC236}">
                <a16:creationId xmlns:a16="http://schemas.microsoft.com/office/drawing/2014/main" id="{5774D1D3-86B0-E1F9-FFEA-11DCF79BF5CD}"/>
              </a:ext>
            </a:extLst>
          </p:cNvPr>
          <p:cNvSpPr txBox="1">
            <a:spLocks noGrp="1"/>
          </p:cNvSpPr>
          <p:nvPr>
            <p:ph type="ftr" sz="quarter" idx="9"/>
          </p:nvPr>
        </p:nvSpPr>
        <p:spPr/>
        <p:txBody>
          <a:bodyPr/>
          <a:lstStyle>
            <a:lvl1pPr>
              <a:defRPr/>
            </a:lvl1pPr>
          </a:lstStyle>
          <a:p>
            <a:pPr lvl="0"/>
            <a:endParaRPr lang="en-NL"/>
          </a:p>
        </p:txBody>
      </p:sp>
      <p:sp>
        <p:nvSpPr>
          <p:cNvPr id="6" name="Tijdelijke aanduiding voor dianummer 5">
            <a:extLst>
              <a:ext uri="{FF2B5EF4-FFF2-40B4-BE49-F238E27FC236}">
                <a16:creationId xmlns:a16="http://schemas.microsoft.com/office/drawing/2014/main" id="{2C06E60E-CBEE-EE6B-F11B-CF496958D0B4}"/>
              </a:ext>
            </a:extLst>
          </p:cNvPr>
          <p:cNvSpPr txBox="1">
            <a:spLocks noGrp="1"/>
          </p:cNvSpPr>
          <p:nvPr>
            <p:ph type="sldNum" sz="quarter" idx="8"/>
          </p:nvPr>
        </p:nvSpPr>
        <p:spPr/>
        <p:txBody>
          <a:bodyPr/>
          <a:lstStyle>
            <a:lvl1pPr>
              <a:defRPr/>
            </a:lvl1pPr>
          </a:lstStyle>
          <a:p>
            <a:pPr lvl="0"/>
            <a:fld id="{227DE76E-E09B-4072-830E-61797BB55DC5}" type="slidenum">
              <a:t>‹nr.›</a:t>
            </a:fld>
            <a:endParaRPr lang="en-NL"/>
          </a:p>
        </p:txBody>
      </p:sp>
    </p:spTree>
    <p:extLst>
      <p:ext uri="{BB962C8B-B14F-4D97-AF65-F5344CB8AC3E}">
        <p14:creationId xmlns:p14="http://schemas.microsoft.com/office/powerpoint/2010/main" val="296704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37BC627-115E-5B37-FD6C-A19F72FFB504}"/>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stijl te bewerken</a:t>
            </a:r>
            <a:endParaRPr lang="en-NL"/>
          </a:p>
        </p:txBody>
      </p:sp>
      <p:sp>
        <p:nvSpPr>
          <p:cNvPr id="3" name="Tijdelijke aanduiding voor verticale tekst 2">
            <a:extLst>
              <a:ext uri="{FF2B5EF4-FFF2-40B4-BE49-F238E27FC236}">
                <a16:creationId xmlns:a16="http://schemas.microsoft.com/office/drawing/2014/main" id="{940D9D71-C6BA-C622-9C89-54D66F37F357}"/>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datum 3">
            <a:extLst>
              <a:ext uri="{FF2B5EF4-FFF2-40B4-BE49-F238E27FC236}">
                <a16:creationId xmlns:a16="http://schemas.microsoft.com/office/drawing/2014/main" id="{E2698BD9-D749-7E73-6677-70FCE7704B91}"/>
              </a:ext>
            </a:extLst>
          </p:cNvPr>
          <p:cNvSpPr txBox="1">
            <a:spLocks noGrp="1"/>
          </p:cNvSpPr>
          <p:nvPr>
            <p:ph type="dt" sz="half" idx="7"/>
          </p:nvPr>
        </p:nvSpPr>
        <p:spPr/>
        <p:txBody>
          <a:bodyPr/>
          <a:lstStyle>
            <a:lvl1pPr>
              <a:defRPr/>
            </a:lvl1pPr>
          </a:lstStyle>
          <a:p>
            <a:pPr lvl="0"/>
            <a:fld id="{6DB649E9-9434-494E-9026-DB924661AB3B}" type="datetime1">
              <a:rPr lang="en-NL"/>
              <a:pPr lvl="0"/>
              <a:t>25/12/2023</a:t>
            </a:fld>
            <a:endParaRPr lang="en-NL"/>
          </a:p>
        </p:txBody>
      </p:sp>
      <p:sp>
        <p:nvSpPr>
          <p:cNvPr id="5" name="Tijdelijke aanduiding voor voettekst 4">
            <a:extLst>
              <a:ext uri="{FF2B5EF4-FFF2-40B4-BE49-F238E27FC236}">
                <a16:creationId xmlns:a16="http://schemas.microsoft.com/office/drawing/2014/main" id="{16808E6B-FFDD-912C-BF80-CB2E0928016A}"/>
              </a:ext>
            </a:extLst>
          </p:cNvPr>
          <p:cNvSpPr txBox="1">
            <a:spLocks noGrp="1"/>
          </p:cNvSpPr>
          <p:nvPr>
            <p:ph type="ftr" sz="quarter" idx="9"/>
          </p:nvPr>
        </p:nvSpPr>
        <p:spPr/>
        <p:txBody>
          <a:bodyPr/>
          <a:lstStyle>
            <a:lvl1pPr>
              <a:defRPr/>
            </a:lvl1pPr>
          </a:lstStyle>
          <a:p>
            <a:pPr lvl="0"/>
            <a:endParaRPr lang="en-NL"/>
          </a:p>
        </p:txBody>
      </p:sp>
      <p:sp>
        <p:nvSpPr>
          <p:cNvPr id="6" name="Tijdelijke aanduiding voor dianummer 5">
            <a:extLst>
              <a:ext uri="{FF2B5EF4-FFF2-40B4-BE49-F238E27FC236}">
                <a16:creationId xmlns:a16="http://schemas.microsoft.com/office/drawing/2014/main" id="{C4F9E8F4-200F-1430-88DF-FBD6E57412D7}"/>
              </a:ext>
            </a:extLst>
          </p:cNvPr>
          <p:cNvSpPr txBox="1">
            <a:spLocks noGrp="1"/>
          </p:cNvSpPr>
          <p:nvPr>
            <p:ph type="sldNum" sz="quarter" idx="8"/>
          </p:nvPr>
        </p:nvSpPr>
        <p:spPr/>
        <p:txBody>
          <a:bodyPr/>
          <a:lstStyle>
            <a:lvl1pPr>
              <a:defRPr/>
            </a:lvl1pPr>
          </a:lstStyle>
          <a:p>
            <a:pPr lvl="0"/>
            <a:fld id="{96FF46A8-8D6D-42F1-AA4A-FFB499FD73D3}" type="slidenum">
              <a:t>‹nr.›</a:t>
            </a:fld>
            <a:endParaRPr lang="en-NL"/>
          </a:p>
        </p:txBody>
      </p:sp>
    </p:spTree>
    <p:extLst>
      <p:ext uri="{BB962C8B-B14F-4D97-AF65-F5344CB8AC3E}">
        <p14:creationId xmlns:p14="http://schemas.microsoft.com/office/powerpoint/2010/main" val="2585491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2" name="Afbeelding 7" descr="Afbeelding met kerstmis, kerstboom, kerstversiering, ornament&#10;&#10;Automatisch gegenereerde beschrijving">
            <a:extLst>
              <a:ext uri="{FF2B5EF4-FFF2-40B4-BE49-F238E27FC236}">
                <a16:creationId xmlns:a16="http://schemas.microsoft.com/office/drawing/2014/main" id="{484CE2A5-0498-9A6F-9DF0-86F8A9AFF096}"/>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Titel 1">
            <a:extLst>
              <a:ext uri="{FF2B5EF4-FFF2-40B4-BE49-F238E27FC236}">
                <a16:creationId xmlns:a16="http://schemas.microsoft.com/office/drawing/2014/main" id="{FC39E49A-5131-7C71-8B21-1A299DC1607C}"/>
              </a:ext>
            </a:extLst>
          </p:cNvPr>
          <p:cNvSpPr txBox="1">
            <a:spLocks noGrp="1"/>
          </p:cNvSpPr>
          <p:nvPr>
            <p:ph type="title"/>
          </p:nvPr>
        </p:nvSpPr>
        <p:spPr>
          <a:xfrm>
            <a:off x="1328275" y="1046165"/>
            <a:ext cx="10515600" cy="1325559"/>
          </a:xfrm>
        </p:spPr>
        <p:txBody>
          <a:bodyPr/>
          <a:lstStyle>
            <a:lvl1pPr>
              <a:defRPr>
                <a:solidFill>
                  <a:srgbClr val="FF0000"/>
                </a:solidFill>
              </a:defRPr>
            </a:lvl1pPr>
          </a:lstStyle>
          <a:p>
            <a:pPr lvl="0"/>
            <a:r>
              <a:rPr lang="nl-NL"/>
              <a:t>Klik om stijl te bewerken</a:t>
            </a:r>
            <a:endParaRPr lang="en-NL"/>
          </a:p>
        </p:txBody>
      </p:sp>
      <p:sp>
        <p:nvSpPr>
          <p:cNvPr id="4" name="Tijdelijke aanduiding voor inhoud 2">
            <a:extLst>
              <a:ext uri="{FF2B5EF4-FFF2-40B4-BE49-F238E27FC236}">
                <a16:creationId xmlns:a16="http://schemas.microsoft.com/office/drawing/2014/main" id="{C2F02022-4764-CB6C-BD67-2BA4BC8A76DA}"/>
              </a:ext>
            </a:extLst>
          </p:cNvPr>
          <p:cNvSpPr txBox="1">
            <a:spLocks noGrp="1"/>
          </p:cNvSpPr>
          <p:nvPr>
            <p:ph idx="1"/>
          </p:nvPr>
        </p:nvSpPr>
        <p:spPr>
          <a:xfrm>
            <a:off x="1328275" y="2506663"/>
            <a:ext cx="10515600" cy="4351336"/>
          </a:xfrm>
        </p:spPr>
        <p:txBody>
          <a:bodyPr/>
          <a:lstStyle>
            <a:lvl1pPr>
              <a:defRPr>
                <a:solidFill>
                  <a:srgbClr val="FF0000"/>
                </a:solidFill>
              </a:defRPr>
            </a:lvl1pPr>
            <a:lvl2pPr>
              <a:defRPr>
                <a:solidFill>
                  <a:srgbClr val="FF0000"/>
                </a:solidFill>
              </a:defRPr>
            </a:lvl2pPr>
            <a:lvl3pPr>
              <a:defRPr>
                <a:solidFill>
                  <a:srgbClr val="FF0000"/>
                </a:solidFill>
              </a:defRPr>
            </a:lvl3pPr>
            <a:lvl4pPr>
              <a:defRPr>
                <a:solidFill>
                  <a:srgbClr val="FF0000"/>
                </a:solidFill>
              </a:defRPr>
            </a:lvl4pPr>
            <a:lvl5pPr>
              <a:defRPr>
                <a:solidFill>
                  <a:srgbClr val="FF0000"/>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datum 3">
            <a:extLst>
              <a:ext uri="{FF2B5EF4-FFF2-40B4-BE49-F238E27FC236}">
                <a16:creationId xmlns:a16="http://schemas.microsoft.com/office/drawing/2014/main" id="{3E858292-ABCF-5F72-7C8F-2CF19880B605}"/>
              </a:ext>
            </a:extLst>
          </p:cNvPr>
          <p:cNvSpPr txBox="1">
            <a:spLocks noGrp="1"/>
          </p:cNvSpPr>
          <p:nvPr>
            <p:ph type="dt" sz="half" idx="7"/>
          </p:nvPr>
        </p:nvSpPr>
        <p:spPr/>
        <p:txBody>
          <a:bodyPr/>
          <a:lstStyle>
            <a:lvl1pPr>
              <a:defRPr/>
            </a:lvl1pPr>
          </a:lstStyle>
          <a:p>
            <a:pPr lvl="0"/>
            <a:fld id="{81BE544F-7FA7-45DF-B0D5-2046248E909A}" type="datetime1">
              <a:rPr lang="en-NL"/>
              <a:pPr lvl="0"/>
              <a:t>25/12/2023</a:t>
            </a:fld>
            <a:endParaRPr lang="en-NL"/>
          </a:p>
        </p:txBody>
      </p:sp>
      <p:sp>
        <p:nvSpPr>
          <p:cNvPr id="6" name="Tijdelijke aanduiding voor voettekst 4">
            <a:extLst>
              <a:ext uri="{FF2B5EF4-FFF2-40B4-BE49-F238E27FC236}">
                <a16:creationId xmlns:a16="http://schemas.microsoft.com/office/drawing/2014/main" id="{E698B00D-7431-0728-FD8D-5DD28EDEE8BF}"/>
              </a:ext>
            </a:extLst>
          </p:cNvPr>
          <p:cNvSpPr txBox="1">
            <a:spLocks noGrp="1"/>
          </p:cNvSpPr>
          <p:nvPr>
            <p:ph type="ftr" sz="quarter" idx="9"/>
          </p:nvPr>
        </p:nvSpPr>
        <p:spPr/>
        <p:txBody>
          <a:bodyPr/>
          <a:lstStyle>
            <a:lvl1pPr>
              <a:defRPr/>
            </a:lvl1pPr>
          </a:lstStyle>
          <a:p>
            <a:pPr lvl="0"/>
            <a:endParaRPr lang="en-NL"/>
          </a:p>
        </p:txBody>
      </p:sp>
      <p:sp>
        <p:nvSpPr>
          <p:cNvPr id="7" name="Tijdelijke aanduiding voor dianummer 5">
            <a:extLst>
              <a:ext uri="{FF2B5EF4-FFF2-40B4-BE49-F238E27FC236}">
                <a16:creationId xmlns:a16="http://schemas.microsoft.com/office/drawing/2014/main" id="{F72911E9-A87D-2DBA-D325-E06F8BD72B01}"/>
              </a:ext>
            </a:extLst>
          </p:cNvPr>
          <p:cNvSpPr txBox="1">
            <a:spLocks noGrp="1"/>
          </p:cNvSpPr>
          <p:nvPr>
            <p:ph type="sldNum" sz="quarter" idx="8"/>
          </p:nvPr>
        </p:nvSpPr>
        <p:spPr/>
        <p:txBody>
          <a:bodyPr/>
          <a:lstStyle>
            <a:lvl1pPr>
              <a:defRPr/>
            </a:lvl1pPr>
          </a:lstStyle>
          <a:p>
            <a:pPr lvl="0"/>
            <a:fld id="{37FEA2B8-3395-466A-865A-8525E4D5752B}" type="slidenum">
              <a:t>‹nr.›</a:t>
            </a:fld>
            <a:endParaRPr lang="en-NL"/>
          </a:p>
        </p:txBody>
      </p:sp>
    </p:spTree>
    <p:extLst>
      <p:ext uri="{BB962C8B-B14F-4D97-AF65-F5344CB8AC3E}">
        <p14:creationId xmlns:p14="http://schemas.microsoft.com/office/powerpoint/2010/main" val="360199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17B054-C165-6EEB-0265-4440FF53C17C}"/>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stijl te bewerken</a:t>
            </a:r>
            <a:endParaRPr lang="en-NL"/>
          </a:p>
        </p:txBody>
      </p:sp>
      <p:sp>
        <p:nvSpPr>
          <p:cNvPr id="3" name="Tijdelijke aanduiding voor tekst 2">
            <a:extLst>
              <a:ext uri="{FF2B5EF4-FFF2-40B4-BE49-F238E27FC236}">
                <a16:creationId xmlns:a16="http://schemas.microsoft.com/office/drawing/2014/main" id="{CB8A71B4-FF00-231D-C67E-0FDF8C705CCC}"/>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2EDEBA5-B20C-90D8-B4C1-B22A15C60FD0}"/>
              </a:ext>
            </a:extLst>
          </p:cNvPr>
          <p:cNvSpPr txBox="1">
            <a:spLocks noGrp="1"/>
          </p:cNvSpPr>
          <p:nvPr>
            <p:ph type="dt" sz="half" idx="7"/>
          </p:nvPr>
        </p:nvSpPr>
        <p:spPr/>
        <p:txBody>
          <a:bodyPr/>
          <a:lstStyle>
            <a:lvl1pPr>
              <a:defRPr/>
            </a:lvl1pPr>
          </a:lstStyle>
          <a:p>
            <a:pPr lvl="0"/>
            <a:fld id="{E39903E4-AB41-463D-A900-7C5051E8AF1A}" type="datetime1">
              <a:rPr lang="en-NL"/>
              <a:pPr lvl="0"/>
              <a:t>25/12/2023</a:t>
            </a:fld>
            <a:endParaRPr lang="en-NL"/>
          </a:p>
        </p:txBody>
      </p:sp>
      <p:sp>
        <p:nvSpPr>
          <p:cNvPr id="5" name="Tijdelijke aanduiding voor voettekst 4">
            <a:extLst>
              <a:ext uri="{FF2B5EF4-FFF2-40B4-BE49-F238E27FC236}">
                <a16:creationId xmlns:a16="http://schemas.microsoft.com/office/drawing/2014/main" id="{6AEF9054-6B0C-5021-EA3A-889B275FE430}"/>
              </a:ext>
            </a:extLst>
          </p:cNvPr>
          <p:cNvSpPr txBox="1">
            <a:spLocks noGrp="1"/>
          </p:cNvSpPr>
          <p:nvPr>
            <p:ph type="ftr" sz="quarter" idx="9"/>
          </p:nvPr>
        </p:nvSpPr>
        <p:spPr/>
        <p:txBody>
          <a:bodyPr/>
          <a:lstStyle>
            <a:lvl1pPr>
              <a:defRPr/>
            </a:lvl1pPr>
          </a:lstStyle>
          <a:p>
            <a:pPr lvl="0"/>
            <a:endParaRPr lang="en-NL"/>
          </a:p>
        </p:txBody>
      </p:sp>
      <p:sp>
        <p:nvSpPr>
          <p:cNvPr id="6" name="Tijdelijke aanduiding voor dianummer 5">
            <a:extLst>
              <a:ext uri="{FF2B5EF4-FFF2-40B4-BE49-F238E27FC236}">
                <a16:creationId xmlns:a16="http://schemas.microsoft.com/office/drawing/2014/main" id="{6B8C0A7C-D2F1-B64D-43DB-1B7D3A0907DF}"/>
              </a:ext>
            </a:extLst>
          </p:cNvPr>
          <p:cNvSpPr txBox="1">
            <a:spLocks noGrp="1"/>
          </p:cNvSpPr>
          <p:nvPr>
            <p:ph type="sldNum" sz="quarter" idx="8"/>
          </p:nvPr>
        </p:nvSpPr>
        <p:spPr/>
        <p:txBody>
          <a:bodyPr/>
          <a:lstStyle>
            <a:lvl1pPr>
              <a:defRPr/>
            </a:lvl1pPr>
          </a:lstStyle>
          <a:p>
            <a:pPr lvl="0"/>
            <a:fld id="{2A8EABB9-9517-4FB8-9532-E494E046075E}" type="slidenum">
              <a:t>‹nr.›</a:t>
            </a:fld>
            <a:endParaRPr lang="en-NL"/>
          </a:p>
        </p:txBody>
      </p:sp>
    </p:spTree>
    <p:extLst>
      <p:ext uri="{BB962C8B-B14F-4D97-AF65-F5344CB8AC3E}">
        <p14:creationId xmlns:p14="http://schemas.microsoft.com/office/powerpoint/2010/main" val="360305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EDF485-FEA1-76C2-BFA0-D5B8A34FBB49}"/>
              </a:ext>
            </a:extLst>
          </p:cNvPr>
          <p:cNvSpPr txBox="1">
            <a:spLocks noGrp="1"/>
          </p:cNvSpPr>
          <p:nvPr>
            <p:ph type="title"/>
          </p:nvPr>
        </p:nvSpPr>
        <p:spPr/>
        <p:txBody>
          <a:bodyPr/>
          <a:lstStyle>
            <a:lvl1pPr>
              <a:defRPr/>
            </a:lvl1pPr>
          </a:lstStyle>
          <a:p>
            <a:pPr lvl="0"/>
            <a:r>
              <a:rPr lang="nl-NL"/>
              <a:t>Klik om stijl te bewerken</a:t>
            </a:r>
            <a:endParaRPr lang="en-NL"/>
          </a:p>
        </p:txBody>
      </p:sp>
      <p:sp>
        <p:nvSpPr>
          <p:cNvPr id="3" name="Tijdelijke aanduiding voor inhoud 2">
            <a:extLst>
              <a:ext uri="{FF2B5EF4-FFF2-40B4-BE49-F238E27FC236}">
                <a16:creationId xmlns:a16="http://schemas.microsoft.com/office/drawing/2014/main" id="{B307F718-0F97-95A1-46C3-851B543A6EE7}"/>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inhoud 3">
            <a:extLst>
              <a:ext uri="{FF2B5EF4-FFF2-40B4-BE49-F238E27FC236}">
                <a16:creationId xmlns:a16="http://schemas.microsoft.com/office/drawing/2014/main" id="{50743943-8117-A3C9-92AF-E3EA3D05277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datum 4">
            <a:extLst>
              <a:ext uri="{FF2B5EF4-FFF2-40B4-BE49-F238E27FC236}">
                <a16:creationId xmlns:a16="http://schemas.microsoft.com/office/drawing/2014/main" id="{1DEF4069-B1B3-133D-E1C1-1B7AA2ACFF3A}"/>
              </a:ext>
            </a:extLst>
          </p:cNvPr>
          <p:cNvSpPr txBox="1">
            <a:spLocks noGrp="1"/>
          </p:cNvSpPr>
          <p:nvPr>
            <p:ph type="dt" sz="half" idx="7"/>
          </p:nvPr>
        </p:nvSpPr>
        <p:spPr/>
        <p:txBody>
          <a:bodyPr/>
          <a:lstStyle>
            <a:lvl1pPr>
              <a:defRPr/>
            </a:lvl1pPr>
          </a:lstStyle>
          <a:p>
            <a:pPr lvl="0"/>
            <a:fld id="{7B8DC7CF-B0DD-489C-9C31-50B701C5F46F}" type="datetime1">
              <a:rPr lang="en-NL"/>
              <a:pPr lvl="0"/>
              <a:t>25/12/2023</a:t>
            </a:fld>
            <a:endParaRPr lang="en-NL"/>
          </a:p>
        </p:txBody>
      </p:sp>
      <p:sp>
        <p:nvSpPr>
          <p:cNvPr id="6" name="Tijdelijke aanduiding voor voettekst 5">
            <a:extLst>
              <a:ext uri="{FF2B5EF4-FFF2-40B4-BE49-F238E27FC236}">
                <a16:creationId xmlns:a16="http://schemas.microsoft.com/office/drawing/2014/main" id="{A6CF839D-335E-7C28-AB38-27CD2E3D3478}"/>
              </a:ext>
            </a:extLst>
          </p:cNvPr>
          <p:cNvSpPr txBox="1">
            <a:spLocks noGrp="1"/>
          </p:cNvSpPr>
          <p:nvPr>
            <p:ph type="ftr" sz="quarter" idx="9"/>
          </p:nvPr>
        </p:nvSpPr>
        <p:spPr/>
        <p:txBody>
          <a:bodyPr/>
          <a:lstStyle>
            <a:lvl1pPr>
              <a:defRPr/>
            </a:lvl1pPr>
          </a:lstStyle>
          <a:p>
            <a:pPr lvl="0"/>
            <a:endParaRPr lang="en-NL"/>
          </a:p>
        </p:txBody>
      </p:sp>
      <p:sp>
        <p:nvSpPr>
          <p:cNvPr id="7" name="Tijdelijke aanduiding voor dianummer 6">
            <a:extLst>
              <a:ext uri="{FF2B5EF4-FFF2-40B4-BE49-F238E27FC236}">
                <a16:creationId xmlns:a16="http://schemas.microsoft.com/office/drawing/2014/main" id="{069807ED-AE6E-5469-7F7C-0E925B0A3C7D}"/>
              </a:ext>
            </a:extLst>
          </p:cNvPr>
          <p:cNvSpPr txBox="1">
            <a:spLocks noGrp="1"/>
          </p:cNvSpPr>
          <p:nvPr>
            <p:ph type="sldNum" sz="quarter" idx="8"/>
          </p:nvPr>
        </p:nvSpPr>
        <p:spPr/>
        <p:txBody>
          <a:bodyPr/>
          <a:lstStyle>
            <a:lvl1pPr>
              <a:defRPr/>
            </a:lvl1pPr>
          </a:lstStyle>
          <a:p>
            <a:pPr lvl="0"/>
            <a:fld id="{D6D1F7B0-2849-46E6-8882-AC0EF9C81ACD}" type="slidenum">
              <a:t>‹nr.›</a:t>
            </a:fld>
            <a:endParaRPr lang="en-NL"/>
          </a:p>
        </p:txBody>
      </p:sp>
    </p:spTree>
    <p:extLst>
      <p:ext uri="{BB962C8B-B14F-4D97-AF65-F5344CB8AC3E}">
        <p14:creationId xmlns:p14="http://schemas.microsoft.com/office/powerpoint/2010/main" val="414433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FC9FCD-E4AC-DDAD-AD1A-6FB9FD4D31CC}"/>
              </a:ext>
            </a:extLst>
          </p:cNvPr>
          <p:cNvSpPr txBox="1">
            <a:spLocks noGrp="1"/>
          </p:cNvSpPr>
          <p:nvPr>
            <p:ph type="title"/>
          </p:nvPr>
        </p:nvSpPr>
        <p:spPr>
          <a:xfrm>
            <a:off x="839784" y="365129"/>
            <a:ext cx="10515600" cy="1325559"/>
          </a:xfrm>
        </p:spPr>
        <p:txBody>
          <a:bodyPr/>
          <a:lstStyle>
            <a:lvl1pPr>
              <a:defRPr/>
            </a:lvl1pPr>
          </a:lstStyle>
          <a:p>
            <a:pPr lvl="0"/>
            <a:r>
              <a:rPr lang="nl-NL"/>
              <a:t>Klik om stijl te bewerken</a:t>
            </a:r>
            <a:endParaRPr lang="en-NL"/>
          </a:p>
        </p:txBody>
      </p:sp>
      <p:sp>
        <p:nvSpPr>
          <p:cNvPr id="3" name="Tijdelijke aanduiding voor tekst 2">
            <a:extLst>
              <a:ext uri="{FF2B5EF4-FFF2-40B4-BE49-F238E27FC236}">
                <a16:creationId xmlns:a16="http://schemas.microsoft.com/office/drawing/2014/main" id="{6C1ECD77-B680-FFEA-9EE6-9DE000EC7CE3}"/>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06ACED82-8A52-7FF0-70EB-974F5F0B743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tekst 4">
            <a:extLst>
              <a:ext uri="{FF2B5EF4-FFF2-40B4-BE49-F238E27FC236}">
                <a16:creationId xmlns:a16="http://schemas.microsoft.com/office/drawing/2014/main" id="{9AEBF5F1-DB11-B632-F85F-CA806AFB7099}"/>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302F714-65C2-87AF-B2EB-F846CB463977}"/>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7" name="Tijdelijke aanduiding voor datum 6">
            <a:extLst>
              <a:ext uri="{FF2B5EF4-FFF2-40B4-BE49-F238E27FC236}">
                <a16:creationId xmlns:a16="http://schemas.microsoft.com/office/drawing/2014/main" id="{58E40DE1-69C3-AA08-5C64-55B15AFD9426}"/>
              </a:ext>
            </a:extLst>
          </p:cNvPr>
          <p:cNvSpPr txBox="1">
            <a:spLocks noGrp="1"/>
          </p:cNvSpPr>
          <p:nvPr>
            <p:ph type="dt" sz="half" idx="7"/>
          </p:nvPr>
        </p:nvSpPr>
        <p:spPr/>
        <p:txBody>
          <a:bodyPr/>
          <a:lstStyle>
            <a:lvl1pPr>
              <a:defRPr/>
            </a:lvl1pPr>
          </a:lstStyle>
          <a:p>
            <a:pPr lvl="0"/>
            <a:fld id="{F30A2D78-53BD-4946-8775-1F2B1F5EA22E}" type="datetime1">
              <a:rPr lang="en-NL"/>
              <a:pPr lvl="0"/>
              <a:t>25/12/2023</a:t>
            </a:fld>
            <a:endParaRPr lang="en-NL"/>
          </a:p>
        </p:txBody>
      </p:sp>
      <p:sp>
        <p:nvSpPr>
          <p:cNvPr id="8" name="Tijdelijke aanduiding voor voettekst 7">
            <a:extLst>
              <a:ext uri="{FF2B5EF4-FFF2-40B4-BE49-F238E27FC236}">
                <a16:creationId xmlns:a16="http://schemas.microsoft.com/office/drawing/2014/main" id="{26E2916C-7C69-2B16-048F-85CC68B86E95}"/>
              </a:ext>
            </a:extLst>
          </p:cNvPr>
          <p:cNvSpPr txBox="1">
            <a:spLocks noGrp="1"/>
          </p:cNvSpPr>
          <p:nvPr>
            <p:ph type="ftr" sz="quarter" idx="9"/>
          </p:nvPr>
        </p:nvSpPr>
        <p:spPr/>
        <p:txBody>
          <a:bodyPr/>
          <a:lstStyle>
            <a:lvl1pPr>
              <a:defRPr/>
            </a:lvl1pPr>
          </a:lstStyle>
          <a:p>
            <a:pPr lvl="0"/>
            <a:endParaRPr lang="en-NL"/>
          </a:p>
        </p:txBody>
      </p:sp>
      <p:sp>
        <p:nvSpPr>
          <p:cNvPr id="9" name="Tijdelijke aanduiding voor dianummer 8">
            <a:extLst>
              <a:ext uri="{FF2B5EF4-FFF2-40B4-BE49-F238E27FC236}">
                <a16:creationId xmlns:a16="http://schemas.microsoft.com/office/drawing/2014/main" id="{BBB10650-B166-9089-2079-05A5978C1E1A}"/>
              </a:ext>
            </a:extLst>
          </p:cNvPr>
          <p:cNvSpPr txBox="1">
            <a:spLocks noGrp="1"/>
          </p:cNvSpPr>
          <p:nvPr>
            <p:ph type="sldNum" sz="quarter" idx="8"/>
          </p:nvPr>
        </p:nvSpPr>
        <p:spPr/>
        <p:txBody>
          <a:bodyPr/>
          <a:lstStyle>
            <a:lvl1pPr>
              <a:defRPr/>
            </a:lvl1pPr>
          </a:lstStyle>
          <a:p>
            <a:pPr lvl="0"/>
            <a:fld id="{DE2C0E70-A573-4976-A5D7-873B8B9A4B92}" type="slidenum">
              <a:t>‹nr.›</a:t>
            </a:fld>
            <a:endParaRPr lang="en-NL"/>
          </a:p>
        </p:txBody>
      </p:sp>
    </p:spTree>
    <p:extLst>
      <p:ext uri="{BB962C8B-B14F-4D97-AF65-F5344CB8AC3E}">
        <p14:creationId xmlns:p14="http://schemas.microsoft.com/office/powerpoint/2010/main" val="2848088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53F7F9-912C-040F-6323-C5009B71B0C3}"/>
              </a:ext>
            </a:extLst>
          </p:cNvPr>
          <p:cNvSpPr txBox="1">
            <a:spLocks noGrp="1"/>
          </p:cNvSpPr>
          <p:nvPr>
            <p:ph type="title"/>
          </p:nvPr>
        </p:nvSpPr>
        <p:spPr/>
        <p:txBody>
          <a:bodyPr/>
          <a:lstStyle>
            <a:lvl1pPr>
              <a:defRPr/>
            </a:lvl1pPr>
          </a:lstStyle>
          <a:p>
            <a:pPr lvl="0"/>
            <a:r>
              <a:rPr lang="nl-NL"/>
              <a:t>Klik om stijl te bewerken</a:t>
            </a:r>
            <a:endParaRPr lang="en-NL"/>
          </a:p>
        </p:txBody>
      </p:sp>
      <p:sp>
        <p:nvSpPr>
          <p:cNvPr id="3" name="Tijdelijke aanduiding voor datum 2">
            <a:extLst>
              <a:ext uri="{FF2B5EF4-FFF2-40B4-BE49-F238E27FC236}">
                <a16:creationId xmlns:a16="http://schemas.microsoft.com/office/drawing/2014/main" id="{A2A2358A-2454-0435-78C5-29651C61F696}"/>
              </a:ext>
            </a:extLst>
          </p:cNvPr>
          <p:cNvSpPr txBox="1">
            <a:spLocks noGrp="1"/>
          </p:cNvSpPr>
          <p:nvPr>
            <p:ph type="dt" sz="half" idx="7"/>
          </p:nvPr>
        </p:nvSpPr>
        <p:spPr/>
        <p:txBody>
          <a:bodyPr/>
          <a:lstStyle>
            <a:lvl1pPr>
              <a:defRPr/>
            </a:lvl1pPr>
          </a:lstStyle>
          <a:p>
            <a:pPr lvl="0"/>
            <a:fld id="{42669A1F-5694-40EB-9AE3-CB4738160263}" type="datetime1">
              <a:rPr lang="en-NL"/>
              <a:pPr lvl="0"/>
              <a:t>25/12/2023</a:t>
            </a:fld>
            <a:endParaRPr lang="en-NL"/>
          </a:p>
        </p:txBody>
      </p:sp>
      <p:sp>
        <p:nvSpPr>
          <p:cNvPr id="4" name="Tijdelijke aanduiding voor voettekst 3">
            <a:extLst>
              <a:ext uri="{FF2B5EF4-FFF2-40B4-BE49-F238E27FC236}">
                <a16:creationId xmlns:a16="http://schemas.microsoft.com/office/drawing/2014/main" id="{28D09FB8-28E7-31A5-7460-7B780A3EDC39}"/>
              </a:ext>
            </a:extLst>
          </p:cNvPr>
          <p:cNvSpPr txBox="1">
            <a:spLocks noGrp="1"/>
          </p:cNvSpPr>
          <p:nvPr>
            <p:ph type="ftr" sz="quarter" idx="9"/>
          </p:nvPr>
        </p:nvSpPr>
        <p:spPr/>
        <p:txBody>
          <a:bodyPr/>
          <a:lstStyle>
            <a:lvl1pPr>
              <a:defRPr/>
            </a:lvl1pPr>
          </a:lstStyle>
          <a:p>
            <a:pPr lvl="0"/>
            <a:endParaRPr lang="en-NL"/>
          </a:p>
        </p:txBody>
      </p:sp>
      <p:sp>
        <p:nvSpPr>
          <p:cNvPr id="5" name="Tijdelijke aanduiding voor dianummer 4">
            <a:extLst>
              <a:ext uri="{FF2B5EF4-FFF2-40B4-BE49-F238E27FC236}">
                <a16:creationId xmlns:a16="http://schemas.microsoft.com/office/drawing/2014/main" id="{F7427F5E-3108-91C8-F99F-54BEE9BE4365}"/>
              </a:ext>
            </a:extLst>
          </p:cNvPr>
          <p:cNvSpPr txBox="1">
            <a:spLocks noGrp="1"/>
          </p:cNvSpPr>
          <p:nvPr>
            <p:ph type="sldNum" sz="quarter" idx="8"/>
          </p:nvPr>
        </p:nvSpPr>
        <p:spPr/>
        <p:txBody>
          <a:bodyPr/>
          <a:lstStyle>
            <a:lvl1pPr>
              <a:defRPr/>
            </a:lvl1pPr>
          </a:lstStyle>
          <a:p>
            <a:pPr lvl="0"/>
            <a:fld id="{A5354E3C-E8CC-4500-9B1B-427DA29E15EC}" type="slidenum">
              <a:t>‹nr.›</a:t>
            </a:fld>
            <a:endParaRPr lang="en-NL"/>
          </a:p>
        </p:txBody>
      </p:sp>
    </p:spTree>
    <p:extLst>
      <p:ext uri="{BB962C8B-B14F-4D97-AF65-F5344CB8AC3E}">
        <p14:creationId xmlns:p14="http://schemas.microsoft.com/office/powerpoint/2010/main" val="2944881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A8A7325-FBE4-4F41-C29E-107CFBBEBDE2}"/>
              </a:ext>
            </a:extLst>
          </p:cNvPr>
          <p:cNvSpPr txBox="1">
            <a:spLocks noGrp="1"/>
          </p:cNvSpPr>
          <p:nvPr>
            <p:ph type="dt" sz="half" idx="7"/>
          </p:nvPr>
        </p:nvSpPr>
        <p:spPr/>
        <p:txBody>
          <a:bodyPr/>
          <a:lstStyle>
            <a:lvl1pPr>
              <a:defRPr/>
            </a:lvl1pPr>
          </a:lstStyle>
          <a:p>
            <a:pPr lvl="0"/>
            <a:fld id="{90AF370B-097A-4FA9-A9A2-07168497945F}" type="datetime1">
              <a:rPr lang="en-NL"/>
              <a:pPr lvl="0"/>
              <a:t>25/12/2023</a:t>
            </a:fld>
            <a:endParaRPr lang="en-NL"/>
          </a:p>
        </p:txBody>
      </p:sp>
      <p:sp>
        <p:nvSpPr>
          <p:cNvPr id="3" name="Tijdelijke aanduiding voor voettekst 2">
            <a:extLst>
              <a:ext uri="{FF2B5EF4-FFF2-40B4-BE49-F238E27FC236}">
                <a16:creationId xmlns:a16="http://schemas.microsoft.com/office/drawing/2014/main" id="{B3A63DA2-444E-5D97-20A6-6F7D9573C677}"/>
              </a:ext>
            </a:extLst>
          </p:cNvPr>
          <p:cNvSpPr txBox="1">
            <a:spLocks noGrp="1"/>
          </p:cNvSpPr>
          <p:nvPr>
            <p:ph type="ftr" sz="quarter" idx="9"/>
          </p:nvPr>
        </p:nvSpPr>
        <p:spPr/>
        <p:txBody>
          <a:bodyPr/>
          <a:lstStyle>
            <a:lvl1pPr>
              <a:defRPr/>
            </a:lvl1pPr>
          </a:lstStyle>
          <a:p>
            <a:pPr lvl="0"/>
            <a:endParaRPr lang="en-NL"/>
          </a:p>
        </p:txBody>
      </p:sp>
      <p:sp>
        <p:nvSpPr>
          <p:cNvPr id="4" name="Tijdelijke aanduiding voor dianummer 3">
            <a:extLst>
              <a:ext uri="{FF2B5EF4-FFF2-40B4-BE49-F238E27FC236}">
                <a16:creationId xmlns:a16="http://schemas.microsoft.com/office/drawing/2014/main" id="{94F49873-0D19-2522-E16C-787245E4D157}"/>
              </a:ext>
            </a:extLst>
          </p:cNvPr>
          <p:cNvSpPr txBox="1">
            <a:spLocks noGrp="1"/>
          </p:cNvSpPr>
          <p:nvPr>
            <p:ph type="sldNum" sz="quarter" idx="8"/>
          </p:nvPr>
        </p:nvSpPr>
        <p:spPr/>
        <p:txBody>
          <a:bodyPr/>
          <a:lstStyle>
            <a:lvl1pPr>
              <a:defRPr/>
            </a:lvl1pPr>
          </a:lstStyle>
          <a:p>
            <a:pPr lvl="0"/>
            <a:fld id="{B5A44BA4-61AA-48C6-A145-66835B8A354F}" type="slidenum">
              <a:t>‹nr.›</a:t>
            </a:fld>
            <a:endParaRPr lang="en-NL"/>
          </a:p>
        </p:txBody>
      </p:sp>
    </p:spTree>
    <p:extLst>
      <p:ext uri="{BB962C8B-B14F-4D97-AF65-F5344CB8AC3E}">
        <p14:creationId xmlns:p14="http://schemas.microsoft.com/office/powerpoint/2010/main" val="1239395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953313-95C9-61F7-3325-3D63A344E566}"/>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endParaRPr lang="en-NL"/>
          </a:p>
        </p:txBody>
      </p:sp>
      <p:sp>
        <p:nvSpPr>
          <p:cNvPr id="3" name="Tijdelijke aanduiding voor inhoud 2">
            <a:extLst>
              <a:ext uri="{FF2B5EF4-FFF2-40B4-BE49-F238E27FC236}">
                <a16:creationId xmlns:a16="http://schemas.microsoft.com/office/drawing/2014/main" id="{6D1BF02E-7BFB-EE56-5F61-B120AA1727D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Tijdelijke aanduiding voor tekst 3">
            <a:extLst>
              <a:ext uri="{FF2B5EF4-FFF2-40B4-BE49-F238E27FC236}">
                <a16:creationId xmlns:a16="http://schemas.microsoft.com/office/drawing/2014/main" id="{9D6C63AB-6B29-8CD0-B53E-2514F877E06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5B9E98-75B1-0149-F4BC-30A667166DE1}"/>
              </a:ext>
            </a:extLst>
          </p:cNvPr>
          <p:cNvSpPr txBox="1">
            <a:spLocks noGrp="1"/>
          </p:cNvSpPr>
          <p:nvPr>
            <p:ph type="dt" sz="half" idx="7"/>
          </p:nvPr>
        </p:nvSpPr>
        <p:spPr/>
        <p:txBody>
          <a:bodyPr/>
          <a:lstStyle>
            <a:lvl1pPr>
              <a:defRPr/>
            </a:lvl1pPr>
          </a:lstStyle>
          <a:p>
            <a:pPr lvl="0"/>
            <a:fld id="{914FA51D-4EF8-41E6-8D41-99152A2579C7}" type="datetime1">
              <a:rPr lang="en-NL"/>
              <a:pPr lvl="0"/>
              <a:t>25/12/2023</a:t>
            </a:fld>
            <a:endParaRPr lang="en-NL"/>
          </a:p>
        </p:txBody>
      </p:sp>
      <p:sp>
        <p:nvSpPr>
          <p:cNvPr id="6" name="Tijdelijke aanduiding voor voettekst 5">
            <a:extLst>
              <a:ext uri="{FF2B5EF4-FFF2-40B4-BE49-F238E27FC236}">
                <a16:creationId xmlns:a16="http://schemas.microsoft.com/office/drawing/2014/main" id="{74CC8986-7C34-6732-C50D-00518DF54931}"/>
              </a:ext>
            </a:extLst>
          </p:cNvPr>
          <p:cNvSpPr txBox="1">
            <a:spLocks noGrp="1"/>
          </p:cNvSpPr>
          <p:nvPr>
            <p:ph type="ftr" sz="quarter" idx="9"/>
          </p:nvPr>
        </p:nvSpPr>
        <p:spPr/>
        <p:txBody>
          <a:bodyPr/>
          <a:lstStyle>
            <a:lvl1pPr>
              <a:defRPr/>
            </a:lvl1pPr>
          </a:lstStyle>
          <a:p>
            <a:pPr lvl="0"/>
            <a:endParaRPr lang="en-NL"/>
          </a:p>
        </p:txBody>
      </p:sp>
      <p:sp>
        <p:nvSpPr>
          <p:cNvPr id="7" name="Tijdelijke aanduiding voor dianummer 6">
            <a:extLst>
              <a:ext uri="{FF2B5EF4-FFF2-40B4-BE49-F238E27FC236}">
                <a16:creationId xmlns:a16="http://schemas.microsoft.com/office/drawing/2014/main" id="{DCB6A12C-427F-783D-6CB5-2D8DA7CC6F5C}"/>
              </a:ext>
            </a:extLst>
          </p:cNvPr>
          <p:cNvSpPr txBox="1">
            <a:spLocks noGrp="1"/>
          </p:cNvSpPr>
          <p:nvPr>
            <p:ph type="sldNum" sz="quarter" idx="8"/>
          </p:nvPr>
        </p:nvSpPr>
        <p:spPr/>
        <p:txBody>
          <a:bodyPr/>
          <a:lstStyle>
            <a:lvl1pPr>
              <a:defRPr/>
            </a:lvl1pPr>
          </a:lstStyle>
          <a:p>
            <a:pPr lvl="0"/>
            <a:fld id="{A0FA4912-C666-4788-88FF-E28550ACDA54}" type="slidenum">
              <a:t>‹nr.›</a:t>
            </a:fld>
            <a:endParaRPr lang="en-NL"/>
          </a:p>
        </p:txBody>
      </p:sp>
    </p:spTree>
    <p:extLst>
      <p:ext uri="{BB962C8B-B14F-4D97-AF65-F5344CB8AC3E}">
        <p14:creationId xmlns:p14="http://schemas.microsoft.com/office/powerpoint/2010/main" val="70348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19EFB8-7E87-6491-0158-339F3D704C63}"/>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endParaRPr lang="en-NL"/>
          </a:p>
        </p:txBody>
      </p:sp>
      <p:sp>
        <p:nvSpPr>
          <p:cNvPr id="3" name="Tijdelijke aanduiding voor afbeelding 2">
            <a:extLst>
              <a:ext uri="{FF2B5EF4-FFF2-40B4-BE49-F238E27FC236}">
                <a16:creationId xmlns:a16="http://schemas.microsoft.com/office/drawing/2014/main" id="{36F38BB1-52BD-7CA3-1540-1D523C87DD8F}"/>
              </a:ext>
            </a:extLst>
          </p:cNvPr>
          <p:cNvSpPr txBox="1">
            <a:spLocks noGrp="1"/>
          </p:cNvSpPr>
          <p:nvPr>
            <p:ph type="pic" idx="1"/>
          </p:nvPr>
        </p:nvSpPr>
        <p:spPr>
          <a:xfrm>
            <a:off x="5183184" y="987423"/>
            <a:ext cx="6172200" cy="4873623"/>
          </a:xfrm>
        </p:spPr>
        <p:txBody>
          <a:bodyPr/>
          <a:lstStyle>
            <a:lvl1pPr marL="0" indent="0">
              <a:buNone/>
              <a:defRPr lang="en-NL" sz="3200"/>
            </a:lvl1pPr>
          </a:lstStyle>
          <a:p>
            <a:pPr lvl="0"/>
            <a:endParaRPr lang="en-NL"/>
          </a:p>
        </p:txBody>
      </p:sp>
      <p:sp>
        <p:nvSpPr>
          <p:cNvPr id="4" name="Tijdelijke aanduiding voor tekst 3">
            <a:extLst>
              <a:ext uri="{FF2B5EF4-FFF2-40B4-BE49-F238E27FC236}">
                <a16:creationId xmlns:a16="http://schemas.microsoft.com/office/drawing/2014/main" id="{1CDDA6A1-A27B-FEBE-386A-34C433895618}"/>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3C3B140-5793-31B9-883D-6FAF70797C68}"/>
              </a:ext>
            </a:extLst>
          </p:cNvPr>
          <p:cNvSpPr txBox="1">
            <a:spLocks noGrp="1"/>
          </p:cNvSpPr>
          <p:nvPr>
            <p:ph type="dt" sz="half" idx="7"/>
          </p:nvPr>
        </p:nvSpPr>
        <p:spPr/>
        <p:txBody>
          <a:bodyPr/>
          <a:lstStyle>
            <a:lvl1pPr>
              <a:defRPr/>
            </a:lvl1pPr>
          </a:lstStyle>
          <a:p>
            <a:pPr lvl="0"/>
            <a:fld id="{7EF5D566-1AAC-4675-980E-E810FB812756}" type="datetime1">
              <a:rPr lang="en-NL"/>
              <a:pPr lvl="0"/>
              <a:t>25/12/2023</a:t>
            </a:fld>
            <a:endParaRPr lang="en-NL"/>
          </a:p>
        </p:txBody>
      </p:sp>
      <p:sp>
        <p:nvSpPr>
          <p:cNvPr id="6" name="Tijdelijke aanduiding voor voettekst 5">
            <a:extLst>
              <a:ext uri="{FF2B5EF4-FFF2-40B4-BE49-F238E27FC236}">
                <a16:creationId xmlns:a16="http://schemas.microsoft.com/office/drawing/2014/main" id="{5CB5512B-D71C-5604-9C63-8F50353711A7}"/>
              </a:ext>
            </a:extLst>
          </p:cNvPr>
          <p:cNvSpPr txBox="1">
            <a:spLocks noGrp="1"/>
          </p:cNvSpPr>
          <p:nvPr>
            <p:ph type="ftr" sz="quarter" idx="9"/>
          </p:nvPr>
        </p:nvSpPr>
        <p:spPr/>
        <p:txBody>
          <a:bodyPr/>
          <a:lstStyle>
            <a:lvl1pPr>
              <a:defRPr/>
            </a:lvl1pPr>
          </a:lstStyle>
          <a:p>
            <a:pPr lvl="0"/>
            <a:endParaRPr lang="en-NL"/>
          </a:p>
        </p:txBody>
      </p:sp>
      <p:sp>
        <p:nvSpPr>
          <p:cNvPr id="7" name="Tijdelijke aanduiding voor dianummer 6">
            <a:extLst>
              <a:ext uri="{FF2B5EF4-FFF2-40B4-BE49-F238E27FC236}">
                <a16:creationId xmlns:a16="http://schemas.microsoft.com/office/drawing/2014/main" id="{24FFDA79-306D-142C-62C3-D7E55E0CFDC6}"/>
              </a:ext>
            </a:extLst>
          </p:cNvPr>
          <p:cNvSpPr txBox="1">
            <a:spLocks noGrp="1"/>
          </p:cNvSpPr>
          <p:nvPr>
            <p:ph type="sldNum" sz="quarter" idx="8"/>
          </p:nvPr>
        </p:nvSpPr>
        <p:spPr/>
        <p:txBody>
          <a:bodyPr/>
          <a:lstStyle>
            <a:lvl1pPr>
              <a:defRPr/>
            </a:lvl1pPr>
          </a:lstStyle>
          <a:p>
            <a:pPr lvl="0"/>
            <a:fld id="{5E17AA52-A2ED-4209-BE16-6AEFEBED0244}" type="slidenum">
              <a:t>‹nr.›</a:t>
            </a:fld>
            <a:endParaRPr lang="en-NL"/>
          </a:p>
        </p:txBody>
      </p:sp>
    </p:spTree>
    <p:extLst>
      <p:ext uri="{BB962C8B-B14F-4D97-AF65-F5344CB8AC3E}">
        <p14:creationId xmlns:p14="http://schemas.microsoft.com/office/powerpoint/2010/main" val="319220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Afbeelding 7" descr="Afbeelding met kerstmis, kerstboom&#10;&#10;Automatisch gegenereerde beschrijving">
            <a:extLst>
              <a:ext uri="{FF2B5EF4-FFF2-40B4-BE49-F238E27FC236}">
                <a16:creationId xmlns:a16="http://schemas.microsoft.com/office/drawing/2014/main" id="{B02F4CBB-E884-8B88-4AB2-FE4968A8101E}"/>
              </a:ext>
            </a:extLst>
          </p:cNvPr>
          <p:cNvPicPr>
            <a:picLocks noChangeAspect="1"/>
          </p:cNvPicPr>
          <p:nvPr/>
        </p:nvPicPr>
        <p:blipFill>
          <a:blip r:embed="rId13"/>
          <a:stretch>
            <a:fillRect/>
          </a:stretch>
        </p:blipFill>
        <p:spPr>
          <a:xfrm flipH="1">
            <a:off x="0" y="0"/>
            <a:ext cx="12191996" cy="6857615"/>
          </a:xfrm>
          <a:prstGeom prst="rect">
            <a:avLst/>
          </a:prstGeom>
          <a:noFill/>
          <a:ln cap="flat">
            <a:noFill/>
          </a:ln>
        </p:spPr>
      </p:pic>
      <p:sp>
        <p:nvSpPr>
          <p:cNvPr id="3" name="Tijdelijke aanduiding voor titel 1">
            <a:extLst>
              <a:ext uri="{FF2B5EF4-FFF2-40B4-BE49-F238E27FC236}">
                <a16:creationId xmlns:a16="http://schemas.microsoft.com/office/drawing/2014/main" id="{9D5702AE-2335-06B4-754B-B1647E6B07E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stijl te bewerken</a:t>
            </a:r>
            <a:endParaRPr lang="en-NL"/>
          </a:p>
        </p:txBody>
      </p:sp>
      <p:sp>
        <p:nvSpPr>
          <p:cNvPr id="4" name="Tijdelijke aanduiding voor tekst 2">
            <a:extLst>
              <a:ext uri="{FF2B5EF4-FFF2-40B4-BE49-F238E27FC236}">
                <a16:creationId xmlns:a16="http://schemas.microsoft.com/office/drawing/2014/main" id="{136E0BB0-9616-8C7C-60E5-4FE1229B05C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jdelijke aanduiding voor datum 3">
            <a:extLst>
              <a:ext uri="{FF2B5EF4-FFF2-40B4-BE49-F238E27FC236}">
                <a16:creationId xmlns:a16="http://schemas.microsoft.com/office/drawing/2014/main" id="{8CFBA405-A7EA-30AC-DEF0-B44BBFF7113F}"/>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NL" sz="1200" b="0" i="0" u="none" strike="noStrike" kern="1200" cap="none" spc="0" baseline="0">
                <a:solidFill>
                  <a:srgbClr val="898989"/>
                </a:solidFill>
                <a:uFillTx/>
                <a:latin typeface="Calibri"/>
              </a:defRPr>
            </a:lvl1pPr>
          </a:lstStyle>
          <a:p>
            <a:pPr lvl="0"/>
            <a:fld id="{2D07F035-0603-4390-9B73-E3C74B30F9B9}" type="datetime1">
              <a:rPr lang="en-NL"/>
              <a:pPr lvl="0"/>
              <a:t>25/12/2023</a:t>
            </a:fld>
            <a:endParaRPr lang="en-NL"/>
          </a:p>
        </p:txBody>
      </p:sp>
      <p:sp>
        <p:nvSpPr>
          <p:cNvPr id="6" name="Tijdelijke aanduiding voor voettekst 4">
            <a:extLst>
              <a:ext uri="{FF2B5EF4-FFF2-40B4-BE49-F238E27FC236}">
                <a16:creationId xmlns:a16="http://schemas.microsoft.com/office/drawing/2014/main" id="{2EC02813-EB43-6304-AA1F-EF8B93C8EF39}"/>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NL" sz="1200" b="0" i="0" u="none" strike="noStrike" kern="1200" cap="none" spc="0" baseline="0">
                <a:solidFill>
                  <a:srgbClr val="898989"/>
                </a:solidFill>
                <a:uFillTx/>
                <a:latin typeface="Calibri"/>
              </a:defRPr>
            </a:lvl1pPr>
          </a:lstStyle>
          <a:p>
            <a:pPr lvl="0"/>
            <a:endParaRPr lang="en-NL"/>
          </a:p>
        </p:txBody>
      </p:sp>
      <p:sp>
        <p:nvSpPr>
          <p:cNvPr id="7" name="Tijdelijke aanduiding voor dianummer 5">
            <a:extLst>
              <a:ext uri="{FF2B5EF4-FFF2-40B4-BE49-F238E27FC236}">
                <a16:creationId xmlns:a16="http://schemas.microsoft.com/office/drawing/2014/main" id="{55ACE5B7-4DF0-6C48-383B-F7F558D1A415}"/>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NL" sz="1200" b="0" i="0" u="none" strike="noStrike" kern="1200" cap="none" spc="0" baseline="0">
                <a:solidFill>
                  <a:srgbClr val="898989"/>
                </a:solidFill>
                <a:uFillTx/>
                <a:latin typeface="Calibri"/>
              </a:defRPr>
            </a:lvl1pPr>
          </a:lstStyle>
          <a:p>
            <a:pPr lvl="0"/>
            <a:fld id="{C969644B-0374-48CB-B9F9-B154C0DA72F7}" type="slidenum">
              <a:t>‹nr.›</a:t>
            </a:fld>
            <a:endParaRPr lang="en-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nl-NL" sz="4400" b="1" i="0" u="none" strike="noStrike" kern="1200" cap="none" spc="0" baseline="0">
          <a:solidFill>
            <a:srgbClr val="000000"/>
          </a:solidFill>
          <a:uFillTx/>
          <a:latin typeface="Caveat" pitchFamily="2"/>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Caveat"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Caveat" pitchFamily="2"/>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Caveat" pitchFamily="2"/>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Caveat" pitchFamily="2"/>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Caveat"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https://www.youtube.com/embed/N8NcQzMQN_U?feature=oembed" TargetMode="External"/><Relationship Id="rId1" Type="http://schemas.openxmlformats.org/officeDocument/2006/relationships/video" Target="NULL" TargetMode="Externa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9.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el 4">
            <a:extLst>
              <a:ext uri="{FF2B5EF4-FFF2-40B4-BE49-F238E27FC236}">
                <a16:creationId xmlns:a16="http://schemas.microsoft.com/office/drawing/2014/main" id="{ED9A2267-1305-C69E-CB2D-F6D95CD46E3F}"/>
              </a:ext>
            </a:extLst>
          </p:cNvPr>
          <p:cNvSpPr txBox="1">
            <a:spLocks noGrp="1"/>
          </p:cNvSpPr>
          <p:nvPr>
            <p:ph type="ctrTitle"/>
          </p:nvPr>
        </p:nvSpPr>
        <p:spPr/>
        <p:txBody>
          <a:bodyPr/>
          <a:lstStyle/>
          <a:p>
            <a:endParaRPr lang="en-NL"/>
          </a:p>
        </p:txBody>
      </p:sp>
      <p:sp>
        <p:nvSpPr>
          <p:cNvPr id="3" name="Ondertitel 6">
            <a:extLst>
              <a:ext uri="{FF2B5EF4-FFF2-40B4-BE49-F238E27FC236}">
                <a16:creationId xmlns:a16="http://schemas.microsoft.com/office/drawing/2014/main" id="{8C0F14F4-7BC1-71B6-ECD0-113A9ECAFD36}"/>
              </a:ext>
            </a:extLst>
          </p:cNvPr>
          <p:cNvSpPr txBox="1">
            <a:spLocks noGrp="1"/>
          </p:cNvSpPr>
          <p:nvPr>
            <p:ph type="subTitle" idx="1"/>
          </p:nvPr>
        </p:nvSpPr>
        <p:spPr/>
        <p:txBody>
          <a:bodyPr/>
          <a:lstStyle/>
          <a:p>
            <a:endParaRPr lang="en-NL"/>
          </a:p>
        </p:txBody>
      </p:sp>
      <p:pic>
        <p:nvPicPr>
          <p:cNvPr id="4" name="Sequence 01">
            <a:extLst>
              <a:ext uri="{FF2B5EF4-FFF2-40B4-BE49-F238E27FC236}">
                <a16:creationId xmlns:a16="http://schemas.microsoft.com/office/drawing/2014/main" id="{A50E2B2B-2881-F658-A8D3-1D64AE43B1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6" cy="6858000"/>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4"/>
                </p:tgtEl>
              </p:cMediaNode>
            </p:video>
            <p:seq concurrent="1" nextAc="seek">
              <p:cTn id="8" dur="indefinite" nodeType="interactiveSeq">
                <p:stCondLst>
                  <p:cond evt="onClick" delay="0">
                    <p:tgtEl>
                      <p:spTgt spid="4"/>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4E91C8-82B4-6853-7CB7-1D30387A34DF}"/>
              </a:ext>
            </a:extLst>
          </p:cNvPr>
          <p:cNvSpPr txBox="1">
            <a:spLocks noGrp="1"/>
          </p:cNvSpPr>
          <p:nvPr>
            <p:ph type="ctrTitle"/>
          </p:nvPr>
        </p:nvSpPr>
        <p:spPr>
          <a:xfrm>
            <a:off x="1524003" y="400470"/>
            <a:ext cx="9144000" cy="802687"/>
          </a:xfrm>
        </p:spPr>
        <p:txBody>
          <a:bodyPr/>
          <a:lstStyle/>
          <a:p>
            <a:pPr lvl="0"/>
            <a:r>
              <a:rPr lang="en-US" sz="4900"/>
              <a:t>2 </a:t>
            </a:r>
            <a:endParaRPr lang="en-NL" sz="4900"/>
          </a:p>
        </p:txBody>
      </p:sp>
      <p:sp>
        <p:nvSpPr>
          <p:cNvPr id="3" name="Ondertitel 2">
            <a:extLst>
              <a:ext uri="{FF2B5EF4-FFF2-40B4-BE49-F238E27FC236}">
                <a16:creationId xmlns:a16="http://schemas.microsoft.com/office/drawing/2014/main" id="{2C6816F6-06D4-0203-4672-1A31525ADF76}"/>
              </a:ext>
            </a:extLst>
          </p:cNvPr>
          <p:cNvSpPr txBox="1">
            <a:spLocks noGrp="1"/>
          </p:cNvSpPr>
          <p:nvPr>
            <p:ph type="subTitle" idx="1"/>
          </p:nvPr>
        </p:nvSpPr>
        <p:spPr>
          <a:xfrm>
            <a:off x="1524003" y="1130966"/>
            <a:ext cx="9144000" cy="5155533"/>
          </a:xfrm>
        </p:spPr>
        <p:txBody>
          <a:bodyPr/>
          <a:lstStyle/>
          <a:p>
            <a:pPr lvl="0"/>
            <a:r>
              <a:rPr lang="en-US"/>
              <a:t>Chantal: Samen met Stefan wonen,</a:t>
            </a:r>
          </a:p>
          <a:p>
            <a:pPr lvl="0"/>
            <a:r>
              <a:rPr lang="en-US"/>
              <a:t>Jij denkt dat het gaat lonen?</a:t>
            </a:r>
          </a:p>
          <a:p>
            <a:pPr lvl="0"/>
            <a:r>
              <a:rPr lang="en-US"/>
              <a:t>Hij kan voor geen meter koken,</a:t>
            </a:r>
          </a:p>
          <a:p>
            <a:pPr lvl="0"/>
            <a:r>
              <a:rPr lang="en-US"/>
              <a:t>Het enige wat hij kan is dingen slopen.</a:t>
            </a:r>
          </a:p>
          <a:p>
            <a:pPr lvl="0"/>
            <a:r>
              <a:rPr lang="en-US"/>
              <a:t>Misschien is het beter om je eten goed te wegen,</a:t>
            </a:r>
          </a:p>
          <a:p>
            <a:pPr lvl="0"/>
            <a:r>
              <a:rPr lang="en-US"/>
              <a:t>Voor je het weet valt het je tegen…</a:t>
            </a:r>
          </a:p>
          <a:p>
            <a:pPr lvl="0"/>
            <a:endParaRPr lang="en-US"/>
          </a:p>
          <a:p>
            <a:pPr lvl="0"/>
            <a:endParaRPr lang="en-US"/>
          </a:p>
          <a:p>
            <a:pPr lvl="0"/>
            <a:r>
              <a:rPr lang="en-US" sz="1800" i="1"/>
              <a:t>Geef Cadeau 2 aan Chantal</a:t>
            </a:r>
          </a:p>
        </p:txBody>
      </p:sp>
      <p:pic>
        <p:nvPicPr>
          <p:cNvPr id="4" name="Afbeelding 3" descr="Afbeelding met tekenfilm, kerstmis&#10;&#10;Automatisch gegenereerde beschrijving">
            <a:extLst>
              <a:ext uri="{FF2B5EF4-FFF2-40B4-BE49-F238E27FC236}">
                <a16:creationId xmlns:a16="http://schemas.microsoft.com/office/drawing/2014/main" id="{AD2C8D5E-1313-ED09-D155-7FF665C095CA}"/>
              </a:ext>
            </a:extLst>
          </p:cNvPr>
          <p:cNvPicPr>
            <a:picLocks noChangeAspect="1"/>
          </p:cNvPicPr>
          <p:nvPr/>
        </p:nvPicPr>
        <p:blipFill>
          <a:blip r:embed="rId2"/>
          <a:stretch>
            <a:fillRect/>
          </a:stretch>
        </p:blipFill>
        <p:spPr>
          <a:xfrm rot="21152559">
            <a:off x="7869107" y="4187101"/>
            <a:ext cx="1615379" cy="2360477"/>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8C764F-997A-CA58-F55F-1D6B32F54B89}"/>
              </a:ext>
            </a:extLst>
          </p:cNvPr>
          <p:cNvSpPr/>
          <p:nvPr/>
        </p:nvSpPr>
        <p:spPr>
          <a:xfrm>
            <a:off x="-629134" y="0"/>
            <a:ext cx="13115925" cy="7943850"/>
          </a:xfrm>
          <a:prstGeom prst="rect">
            <a:avLst/>
          </a:pr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N" sz="1800" b="0" i="0" u="none" strike="noStrike" kern="1200" cap="none" spc="0" baseline="0">
              <a:solidFill>
                <a:srgbClr val="FFFFFF"/>
              </a:solidFill>
              <a:uFillTx/>
              <a:latin typeface="Calibri"/>
            </a:endParaRPr>
          </a:p>
        </p:txBody>
      </p:sp>
      <p:sp>
        <p:nvSpPr>
          <p:cNvPr id="3" name="Ondertitel 2">
            <a:extLst>
              <a:ext uri="{FF2B5EF4-FFF2-40B4-BE49-F238E27FC236}">
                <a16:creationId xmlns:a16="http://schemas.microsoft.com/office/drawing/2014/main" id="{0B0B1508-3B28-CDE3-D571-389E0075DBAC}"/>
              </a:ext>
            </a:extLst>
          </p:cNvPr>
          <p:cNvSpPr txBox="1">
            <a:spLocks noGrp="1"/>
          </p:cNvSpPr>
          <p:nvPr>
            <p:ph type="subTitle" idx="1"/>
          </p:nvPr>
        </p:nvSpPr>
        <p:spPr>
          <a:xfrm>
            <a:off x="3342790" y="1213107"/>
            <a:ext cx="9144000" cy="342900"/>
          </a:xfrm>
        </p:spPr>
        <p:txBody>
          <a:bodyPr/>
          <a:lstStyle/>
          <a:p>
            <a:pPr lvl="0">
              <a:lnSpc>
                <a:spcPct val="60000"/>
              </a:lnSpc>
            </a:pPr>
            <a:r>
              <a:rPr lang="nl-NL" sz="2200">
                <a:ea typeface="Calibri" pitchFamily="34"/>
                <a:cs typeface="Times New Roman" pitchFamily="18"/>
              </a:rPr>
              <a:t>Wat is Alex z’n favoriete kertstnummer?</a:t>
            </a:r>
            <a:endParaRPr lang="en-NL" sz="2200">
              <a:ea typeface="Calibri" pitchFamily="34"/>
              <a:cs typeface="Times New Roman" pitchFamily="18"/>
            </a:endParaRPr>
          </a:p>
        </p:txBody>
      </p:sp>
      <p:pic>
        <p:nvPicPr>
          <p:cNvPr id="4" name="Afbeelding 3" descr="Afbeelding met tekenfilm, kerstmis&#10;&#10;Automatisch gegenereerde beschrijving">
            <a:extLst>
              <a:ext uri="{FF2B5EF4-FFF2-40B4-BE49-F238E27FC236}">
                <a16:creationId xmlns:a16="http://schemas.microsoft.com/office/drawing/2014/main" id="{3D75FFE9-A807-D12D-8284-8707647617EA}"/>
              </a:ext>
            </a:extLst>
          </p:cNvPr>
          <p:cNvPicPr>
            <a:picLocks noChangeAspect="1"/>
          </p:cNvPicPr>
          <p:nvPr/>
        </p:nvPicPr>
        <p:blipFill>
          <a:blip r:embed="rId3"/>
          <a:stretch>
            <a:fillRect/>
          </a:stretch>
        </p:blipFill>
        <p:spPr>
          <a:xfrm>
            <a:off x="6096003" y="1556007"/>
            <a:ext cx="3382950" cy="4943346"/>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4"/>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4"/>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4"/>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4"/>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B00BE8B7-C40E-B2F9-32D9-ABAC9638416E}"/>
              </a:ext>
            </a:extLst>
          </p:cNvPr>
          <p:cNvSpPr txBox="1">
            <a:spLocks noGrp="1"/>
          </p:cNvSpPr>
          <p:nvPr>
            <p:ph type="subTitle" idx="1"/>
          </p:nvPr>
        </p:nvSpPr>
        <p:spPr>
          <a:xfrm>
            <a:off x="1524003" y="1949445"/>
            <a:ext cx="9144000" cy="342900"/>
          </a:xfrm>
        </p:spPr>
        <p:txBody>
          <a:bodyPr/>
          <a:lstStyle/>
          <a:p>
            <a:pPr lvl="0">
              <a:lnSpc>
                <a:spcPct val="70000"/>
              </a:lnSpc>
            </a:pPr>
            <a:r>
              <a:rPr lang="nl-NL" sz="2200">
                <a:latin typeface="Calibri" pitchFamily="34"/>
                <a:ea typeface="Calibri" pitchFamily="34"/>
                <a:cs typeface="Times New Roman" pitchFamily="18"/>
              </a:rPr>
              <a:t>https://www.youtube.com/watch?v=N8NcQzMQN_U</a:t>
            </a:r>
            <a:endParaRPr lang="en-NL" sz="2200">
              <a:latin typeface="Calibri" pitchFamily="34"/>
              <a:ea typeface="Calibri" pitchFamily="34"/>
              <a:cs typeface="Times New Roman" pitchFamily="18"/>
            </a:endParaRPr>
          </a:p>
        </p:txBody>
      </p:sp>
      <p:pic>
        <p:nvPicPr>
          <p:cNvPr id="3" name="Onlinemedia 2" title="José Feliciano - Feliz Navidad (Official Audio)">
            <a:extLst>
              <a:ext uri="{FF2B5EF4-FFF2-40B4-BE49-F238E27FC236}">
                <a16:creationId xmlns:a16="http://schemas.microsoft.com/office/drawing/2014/main" id="{6A0EAF00-6F4F-B896-641C-B032C3BB9186}"/>
              </a:ext>
            </a:extLst>
          </p:cNvPr>
          <p:cNvPicPr>
            <a:picLocks noChangeAspect="1"/>
          </p:cNvPicPr>
          <p:nvPr>
            <a:videoFile r:link="rId1"/>
            <p:extLst>
              <p:ext uri="{DAA4B4D4-6D71-4841-9C94-3DE7FCFB9230}">
                <p14:media xmlns:p14="http://schemas.microsoft.com/office/powerpoint/2010/main" r:link="rId2"/>
              </p:ext>
            </p:extLst>
          </p:nvPr>
        </p:nvPicPr>
        <p:blipFill>
          <a:blip r:embed="rId4"/>
          <a:stretch>
            <a:fillRect/>
          </a:stretch>
        </p:blipFill>
        <p:spPr>
          <a:xfrm>
            <a:off x="26983" y="0"/>
            <a:ext cx="12138029" cy="6858000"/>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3"/>
                </p:tgtEl>
              </p:cMediaNode>
            </p:video>
            <p:seq concurrent="1" nextAc="seek">
              <p:cTn id="8" dur="indefinite" nodeType="interactiveSeq">
                <p:stCondLst>
                  <p:cond evt="onClick" delay="0">
                    <p:tgtEl>
                      <p:spTgt spid="3"/>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FC6C3-3066-FF3B-5444-1B88546C577D}"/>
              </a:ext>
            </a:extLst>
          </p:cNvPr>
          <p:cNvSpPr/>
          <p:nvPr/>
        </p:nvSpPr>
        <p:spPr>
          <a:xfrm>
            <a:off x="-629134" y="0"/>
            <a:ext cx="13115925" cy="7943850"/>
          </a:xfrm>
          <a:prstGeom prst="rect">
            <a:avLst/>
          </a:pr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N" sz="1800" b="0" i="0" u="none" strike="noStrike" kern="1200" cap="none" spc="0" baseline="0">
              <a:solidFill>
                <a:srgbClr val="FFFFFF"/>
              </a:solidFill>
              <a:uFillTx/>
              <a:latin typeface="Calibri"/>
            </a:endParaRPr>
          </a:p>
        </p:txBody>
      </p:sp>
      <p:sp>
        <p:nvSpPr>
          <p:cNvPr id="3" name="Ondertitel 2">
            <a:extLst>
              <a:ext uri="{FF2B5EF4-FFF2-40B4-BE49-F238E27FC236}">
                <a16:creationId xmlns:a16="http://schemas.microsoft.com/office/drawing/2014/main" id="{DAF6687F-97D7-16E1-D499-8E65B67E16DE}"/>
              </a:ext>
            </a:extLst>
          </p:cNvPr>
          <p:cNvSpPr txBox="1">
            <a:spLocks noGrp="1"/>
          </p:cNvSpPr>
          <p:nvPr>
            <p:ph type="subTitle" idx="1"/>
          </p:nvPr>
        </p:nvSpPr>
        <p:spPr>
          <a:xfrm>
            <a:off x="5652317" y="1152528"/>
            <a:ext cx="5330110" cy="3867153"/>
          </a:xfrm>
        </p:spPr>
        <p:txBody>
          <a:bodyPr/>
          <a:lstStyle/>
          <a:p>
            <a:pPr lvl="0">
              <a:lnSpc>
                <a:spcPct val="70000"/>
              </a:lnSpc>
            </a:pPr>
            <a:r>
              <a:rPr lang="en-US" sz="2800"/>
              <a:t>Alex, De kerstman hoorde dat je binnekort een stukje eenzamer wordt... Je kunt er beter voor zorgen dat je gezeschap om je heen verzamelt. Misschien dat het volgende Cadeau je een beetje kan helpen.</a:t>
            </a:r>
          </a:p>
          <a:p>
            <a:pPr lvl="0">
              <a:lnSpc>
                <a:spcPct val="70000"/>
              </a:lnSpc>
            </a:pPr>
            <a:endParaRPr lang="en-US" sz="2800"/>
          </a:p>
          <a:p>
            <a:pPr lvl="0">
              <a:lnSpc>
                <a:spcPct val="70000"/>
              </a:lnSpc>
            </a:pPr>
            <a:r>
              <a:rPr lang="en-US" sz="2800"/>
              <a:t>Geef Cadeau 3 aan Alex.</a:t>
            </a:r>
            <a:endParaRPr lang="en-NL" sz="2800"/>
          </a:p>
        </p:txBody>
      </p:sp>
      <p:pic>
        <p:nvPicPr>
          <p:cNvPr id="4" name="Afbeelding 7" descr="Afbeelding met tekenfilm, kerstmis&#10;&#10;Automatisch gegenereerde beschrijving">
            <a:extLst>
              <a:ext uri="{FF2B5EF4-FFF2-40B4-BE49-F238E27FC236}">
                <a16:creationId xmlns:a16="http://schemas.microsoft.com/office/drawing/2014/main" id="{606D4C28-229E-7156-4BCB-B4555E778862}"/>
              </a:ext>
            </a:extLst>
          </p:cNvPr>
          <p:cNvPicPr>
            <a:picLocks noChangeAspect="1"/>
          </p:cNvPicPr>
          <p:nvPr/>
        </p:nvPicPr>
        <p:blipFill>
          <a:blip r:embed="rId3"/>
          <a:stretch>
            <a:fillRect/>
          </a:stretch>
        </p:blipFill>
        <p:spPr>
          <a:xfrm rot="21276249">
            <a:off x="7323000" y="4611987"/>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7482E873-C368-53C8-DF20-C825AC012558}"/>
              </a:ext>
            </a:extLst>
          </p:cNvPr>
          <p:cNvSpPr txBox="1">
            <a:spLocks noGrp="1"/>
          </p:cNvSpPr>
          <p:nvPr>
            <p:ph type="subTitle" idx="1"/>
          </p:nvPr>
        </p:nvSpPr>
        <p:spPr>
          <a:xfrm>
            <a:off x="1524003" y="2601120"/>
            <a:ext cx="9144000" cy="1655758"/>
          </a:xfrm>
        </p:spPr>
        <p:txBody>
          <a:bodyPr/>
          <a:lstStyle/>
          <a:p>
            <a:pPr lvl="0"/>
            <a:r>
              <a:rPr lang="en-US"/>
              <a:t>Maaike, het is tijd om jezelf te verwennen. Jij mag Cadeau 4 voor jezelf pakken.</a:t>
            </a:r>
            <a:endParaRPr lang="en-NL"/>
          </a:p>
        </p:txBody>
      </p:sp>
      <p:pic>
        <p:nvPicPr>
          <p:cNvPr id="3" name="Afbeelding 2" descr="Afbeelding met tekenfilm, kerstmis&#10;&#10;Automatisch gegenereerde beschrijving">
            <a:extLst>
              <a:ext uri="{FF2B5EF4-FFF2-40B4-BE49-F238E27FC236}">
                <a16:creationId xmlns:a16="http://schemas.microsoft.com/office/drawing/2014/main" id="{2A4C2550-4E2A-03B3-9BB7-52BF1AEDA7D0}"/>
              </a:ext>
            </a:extLst>
          </p:cNvPr>
          <p:cNvPicPr>
            <a:picLocks noChangeAspect="1"/>
          </p:cNvPicPr>
          <p:nvPr/>
        </p:nvPicPr>
        <p:blipFill>
          <a:blip r:embed="rId2"/>
          <a:stretch>
            <a:fillRect/>
          </a:stretch>
        </p:blipFill>
        <p:spPr>
          <a:xfrm>
            <a:off x="5628131" y="369681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pic>
        <p:nvPicPr>
          <p:cNvPr id="2" name="Afbeelding 5" descr="Afbeelding met kerstmis, kerstboom&#10;&#10;Automatisch gegenereerde beschrijving">
            <a:extLst>
              <a:ext uri="{FF2B5EF4-FFF2-40B4-BE49-F238E27FC236}">
                <a16:creationId xmlns:a16="http://schemas.microsoft.com/office/drawing/2014/main" id="{11806CB1-3398-BB11-C5F6-ACA885F03BE6}"/>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383A965C-AD61-FB07-9F2C-BEA5FDB298B2}"/>
              </a:ext>
            </a:extLst>
          </p:cNvPr>
          <p:cNvSpPr txBox="1">
            <a:spLocks noGrp="1"/>
          </p:cNvSpPr>
          <p:nvPr>
            <p:ph type="subTitle" idx="1"/>
          </p:nvPr>
        </p:nvSpPr>
        <p:spPr>
          <a:xfrm>
            <a:off x="1005529" y="1759305"/>
            <a:ext cx="4004623" cy="1805080"/>
          </a:xfrm>
        </p:spPr>
        <p:txBody>
          <a:bodyPr/>
          <a:lstStyle/>
          <a:p>
            <a:pPr lvl="0">
              <a:lnSpc>
                <a:spcPct val="70000"/>
              </a:lnSpc>
            </a:pPr>
            <a:r>
              <a:rPr lang="nl-NL" sz="2000">
                <a:solidFill>
                  <a:srgbClr val="FF0000"/>
                </a:solidFill>
                <a:ea typeface="Calibri" pitchFamily="34"/>
                <a:cs typeface="Times New Roman" pitchFamily="18"/>
              </a:rPr>
              <a:t>Wat was de reden dat het vliegtuig van Chantal &amp; Stefan was vertraagd in London?</a:t>
            </a:r>
            <a:endParaRPr lang="en-NL" sz="2000">
              <a:solidFill>
                <a:srgbClr val="FF0000"/>
              </a:solidFill>
              <a:ea typeface="Calibri" pitchFamily="34"/>
              <a:cs typeface="Times New Roman" pitchFamily="18"/>
            </a:endParaRPr>
          </a:p>
        </p:txBody>
      </p:sp>
      <p:sp>
        <p:nvSpPr>
          <p:cNvPr id="4" name="Ondertitel 2">
            <a:extLst>
              <a:ext uri="{FF2B5EF4-FFF2-40B4-BE49-F238E27FC236}">
                <a16:creationId xmlns:a16="http://schemas.microsoft.com/office/drawing/2014/main" id="{360DAF6F-6F19-AD00-17BF-7EFBB1D091D1}"/>
              </a:ext>
            </a:extLst>
          </p:cNvPr>
          <p:cNvSpPr txBox="1"/>
          <p:nvPr/>
        </p:nvSpPr>
        <p:spPr>
          <a:xfrm>
            <a:off x="-1737670" y="3564386"/>
            <a:ext cx="9144000" cy="3703722"/>
          </a:xfrm>
          <a:prstGeom prst="rect">
            <a:avLst/>
          </a:prstGeom>
          <a:noFill/>
          <a:ln cap="flat">
            <a:noFill/>
          </a:ln>
        </p:spPr>
        <p:txBody>
          <a:bodyPr vert="horz" wrap="square" lIns="91440" tIns="45720" rIns="91440" bIns="45720" anchor="t" anchorCtr="1" compatLnSpc="1">
            <a:normAutofit/>
          </a:bodyPr>
          <a:lstStyle/>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200" b="0" i="1" u="none" strike="noStrike" kern="1200" cap="none" spc="0" baseline="0">
                <a:solidFill>
                  <a:srgbClr val="FF0000"/>
                </a:solidFill>
                <a:uFillTx/>
                <a:latin typeface="Caveat" pitchFamily="2"/>
              </a:rPr>
              <a:t>Brandstof was op</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200" b="0" i="1" u="none" strike="noStrike" kern="1200" cap="none" spc="0" baseline="0">
                <a:solidFill>
                  <a:srgbClr val="FF0000"/>
                </a:solidFill>
                <a:uFillTx/>
                <a:latin typeface="Caveat" pitchFamily="2"/>
              </a:rPr>
              <a:t>Teveel vertraging</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200" b="0" i="1" u="none" strike="noStrike" kern="1200" cap="none" spc="0" baseline="0">
                <a:solidFill>
                  <a:srgbClr val="FF0000"/>
                </a:solidFill>
                <a:uFillTx/>
                <a:latin typeface="Caveat" pitchFamily="2"/>
              </a:rPr>
              <a:t>Er was geen piloot</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200" b="0" i="1" u="none" strike="noStrike" kern="1200" cap="none" spc="0" baseline="0">
                <a:solidFill>
                  <a:srgbClr val="FF0000"/>
                </a:solidFill>
                <a:uFillTx/>
                <a:latin typeface="Caveat" pitchFamily="2"/>
              </a:rPr>
              <a:t>Vliegtuig was kapot</a:t>
            </a:r>
          </a:p>
        </p:txBody>
      </p:sp>
      <p:pic>
        <p:nvPicPr>
          <p:cNvPr id="5" name="Afbeelding 6" descr="Afbeelding met buitenshuis, schoeisel, kleding, huis&#10;&#10;Automatisch gegenereerde beschrijving">
            <a:extLst>
              <a:ext uri="{FF2B5EF4-FFF2-40B4-BE49-F238E27FC236}">
                <a16:creationId xmlns:a16="http://schemas.microsoft.com/office/drawing/2014/main" id="{9A09723C-CE55-D818-E3F4-E4206E9A4312}"/>
              </a:ext>
            </a:extLst>
          </p:cNvPr>
          <p:cNvPicPr>
            <a:picLocks noChangeAspect="1"/>
          </p:cNvPicPr>
          <p:nvPr/>
        </p:nvPicPr>
        <p:blipFill>
          <a:blip r:embed="rId3"/>
          <a:stretch>
            <a:fillRect/>
          </a:stretch>
        </p:blipFill>
        <p:spPr>
          <a:xfrm>
            <a:off x="5188077" y="1767334"/>
            <a:ext cx="3409678" cy="4546241"/>
          </a:xfrm>
          <a:prstGeom prst="rect">
            <a:avLst/>
          </a:prstGeom>
          <a:noFill/>
          <a:ln cap="flat">
            <a:noFill/>
          </a:ln>
          <a:effectLst>
            <a:outerShdw dir="16200000" algn="tl">
              <a:srgbClr val="000000">
                <a:alpha val="70000"/>
              </a:srgbClr>
            </a:outerShdw>
          </a:effectLst>
        </p:spPr>
      </p:pic>
      <p:pic>
        <p:nvPicPr>
          <p:cNvPr id="6" name="Afbeelding 7" descr="Afbeelding met tekenfilm, kerstmis&#10;&#10;Automatisch gegenereerde beschrijving">
            <a:extLst>
              <a:ext uri="{FF2B5EF4-FFF2-40B4-BE49-F238E27FC236}">
                <a16:creationId xmlns:a16="http://schemas.microsoft.com/office/drawing/2014/main" id="{5DC5C08D-9876-6BE9-BF11-25E94B7303A1}"/>
              </a:ext>
            </a:extLst>
          </p:cNvPr>
          <p:cNvPicPr>
            <a:picLocks noChangeAspect="1"/>
          </p:cNvPicPr>
          <p:nvPr/>
        </p:nvPicPr>
        <p:blipFill>
          <a:blip r:embed="rId4"/>
          <a:stretch>
            <a:fillRect/>
          </a:stretch>
        </p:blipFill>
        <p:spPr>
          <a:xfrm rot="499264">
            <a:off x="-233135" y="5800706"/>
            <a:ext cx="1596706" cy="2333192"/>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B981C091-226F-B320-AED1-5C806F3FB346}"/>
              </a:ext>
            </a:extLst>
          </p:cNvPr>
          <p:cNvSpPr txBox="1">
            <a:spLocks noGrp="1"/>
          </p:cNvSpPr>
          <p:nvPr>
            <p:ph type="subTitle" idx="1"/>
          </p:nvPr>
        </p:nvSpPr>
        <p:spPr>
          <a:xfrm>
            <a:off x="1524003" y="273048"/>
            <a:ext cx="9144000" cy="342900"/>
          </a:xfrm>
        </p:spPr>
        <p:txBody>
          <a:bodyPr/>
          <a:lstStyle/>
          <a:p>
            <a:pPr lvl="0">
              <a:lnSpc>
                <a:spcPct val="70000"/>
              </a:lnSpc>
            </a:pPr>
            <a:r>
              <a:rPr lang="nl-NL" sz="2200">
                <a:latin typeface="Calibri" pitchFamily="34"/>
                <a:ea typeface="Calibri" pitchFamily="34"/>
                <a:cs typeface="Times New Roman" pitchFamily="18"/>
              </a:rPr>
              <a:t>Hoe groot is de nieuwe bank?</a:t>
            </a:r>
            <a:endParaRPr lang="en-NL" sz="2200">
              <a:latin typeface="Calibri" pitchFamily="34"/>
              <a:ea typeface="Calibri" pitchFamily="34"/>
              <a:cs typeface="Times New Roman" pitchFamily="18"/>
            </a:endParaRPr>
          </a:p>
        </p:txBody>
      </p:sp>
      <p:pic>
        <p:nvPicPr>
          <p:cNvPr id="3" name="Afbeelding 3" descr="Afbeelding met overdekt, bank, interieurontwerp, vloer&#10;&#10;Automatisch gegenereerde beschrijving">
            <a:extLst>
              <a:ext uri="{FF2B5EF4-FFF2-40B4-BE49-F238E27FC236}">
                <a16:creationId xmlns:a16="http://schemas.microsoft.com/office/drawing/2014/main" id="{A21B991D-3176-BFAB-D98B-F6D7B6F024DA}"/>
              </a:ext>
            </a:extLst>
          </p:cNvPr>
          <p:cNvPicPr>
            <a:picLocks noChangeAspect="1"/>
          </p:cNvPicPr>
          <p:nvPr/>
        </p:nvPicPr>
        <p:blipFill>
          <a:blip r:embed="rId2"/>
          <a:stretch>
            <a:fillRect/>
          </a:stretch>
        </p:blipFill>
        <p:spPr>
          <a:xfrm>
            <a:off x="1326684" y="941649"/>
            <a:ext cx="9538636" cy="5370252"/>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2B6BE06D-B817-5421-1169-7868BFF92712}"/>
              </a:ext>
            </a:extLst>
          </p:cNvPr>
          <p:cNvSpPr txBox="1">
            <a:spLocks noGrp="1"/>
          </p:cNvSpPr>
          <p:nvPr>
            <p:ph type="subTitle" idx="1"/>
          </p:nvPr>
        </p:nvSpPr>
        <p:spPr>
          <a:xfrm>
            <a:off x="2333521" y="381633"/>
            <a:ext cx="7524954" cy="272418"/>
          </a:xfrm>
        </p:spPr>
        <p:txBody>
          <a:bodyPr/>
          <a:lstStyle/>
          <a:p>
            <a:pPr lvl="0">
              <a:lnSpc>
                <a:spcPct val="50000"/>
              </a:lnSpc>
            </a:pPr>
            <a:r>
              <a:rPr lang="nl-NL" sz="1900">
                <a:latin typeface="Calibri" pitchFamily="34"/>
                <a:ea typeface="Calibri" pitchFamily="34"/>
                <a:cs typeface="Times New Roman" pitchFamily="18"/>
              </a:rPr>
              <a:t>Hoe heet de oude manager van Marjan die is gestopt?</a:t>
            </a:r>
            <a:endParaRPr lang="en-NL" sz="1900">
              <a:latin typeface="Calibri" pitchFamily="34"/>
              <a:ea typeface="Calibri" pitchFamily="34"/>
              <a:cs typeface="Times New Roman" pitchFamily="18"/>
            </a:endParaRPr>
          </a:p>
        </p:txBody>
      </p:sp>
      <p:pic>
        <p:nvPicPr>
          <p:cNvPr id="3" name="Picture 2" descr="Persoonlijke dienstverlening UWV in 2022 sterk uitgebreid en verbeterd -  RTV Focus">
            <a:extLst>
              <a:ext uri="{FF2B5EF4-FFF2-40B4-BE49-F238E27FC236}">
                <a16:creationId xmlns:a16="http://schemas.microsoft.com/office/drawing/2014/main" id="{D8206A5A-E523-49F1-29F1-85AA25DFAEE3}"/>
              </a:ext>
            </a:extLst>
          </p:cNvPr>
          <p:cNvPicPr>
            <a:picLocks noChangeAspect="1"/>
          </p:cNvPicPr>
          <p:nvPr/>
        </p:nvPicPr>
        <p:blipFill>
          <a:blip r:embed="rId2"/>
          <a:srcRect/>
          <a:stretch>
            <a:fillRect/>
          </a:stretch>
        </p:blipFill>
        <p:spPr>
          <a:xfrm>
            <a:off x="1864516" y="832652"/>
            <a:ext cx="8462964" cy="5643713"/>
          </a:xfrm>
          <a:prstGeom prst="rect">
            <a:avLst/>
          </a:prstGeom>
          <a:noFill/>
          <a:ln cap="flat">
            <a:noFill/>
          </a:ln>
        </p:spPr>
      </p:pic>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Afbeelding 3" descr="Afbeelding met kerstmis, kerstboom&#10;&#10;Automatisch gegenereerde beschrijving">
            <a:extLst>
              <a:ext uri="{FF2B5EF4-FFF2-40B4-BE49-F238E27FC236}">
                <a16:creationId xmlns:a16="http://schemas.microsoft.com/office/drawing/2014/main" id="{0C95207E-831B-06CA-1899-C629C19AEAF5}"/>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7ACDB029-8EAB-9FCA-9348-E6A44C3289F2}"/>
              </a:ext>
            </a:extLst>
          </p:cNvPr>
          <p:cNvSpPr txBox="1">
            <a:spLocks noGrp="1"/>
          </p:cNvSpPr>
          <p:nvPr>
            <p:ph type="subTitle" idx="1"/>
          </p:nvPr>
        </p:nvSpPr>
        <p:spPr>
          <a:xfrm>
            <a:off x="1524003" y="1462089"/>
            <a:ext cx="7248521" cy="2319339"/>
          </a:xfrm>
        </p:spPr>
        <p:txBody>
          <a:bodyPr/>
          <a:lstStyle/>
          <a:p>
            <a:pPr lvl="0"/>
            <a:r>
              <a:rPr lang="en-US">
                <a:solidFill>
                  <a:srgbClr val="FF0000"/>
                </a:solidFill>
              </a:rPr>
              <a:t>Marjan, iedereen eet altijd al je snacks op... Tijd dat ook jij jezelf gaat verwennen.</a:t>
            </a:r>
          </a:p>
          <a:p>
            <a:pPr lvl="0"/>
            <a:endParaRPr lang="en-US" sz="1800" i="1">
              <a:solidFill>
                <a:srgbClr val="FF0000"/>
              </a:solidFill>
            </a:endParaRPr>
          </a:p>
          <a:p>
            <a:pPr lvl="0"/>
            <a:r>
              <a:rPr lang="en-US" sz="1800" i="1">
                <a:solidFill>
                  <a:srgbClr val="FF0000"/>
                </a:solidFill>
              </a:rPr>
              <a:t>Geef Cadeau 5 aan Marjan</a:t>
            </a:r>
          </a:p>
        </p:txBody>
      </p:sp>
      <p:pic>
        <p:nvPicPr>
          <p:cNvPr id="4" name="Afbeelding 5" descr="Afbeelding met tekenfilm, kerstmis&#10;&#10;Automatisch gegenereerde beschrijving">
            <a:extLst>
              <a:ext uri="{FF2B5EF4-FFF2-40B4-BE49-F238E27FC236}">
                <a16:creationId xmlns:a16="http://schemas.microsoft.com/office/drawing/2014/main" id="{92689910-7C54-9CBD-7503-73D37831FAEB}"/>
              </a:ext>
            </a:extLst>
          </p:cNvPr>
          <p:cNvPicPr>
            <a:picLocks noChangeAspect="1"/>
          </p:cNvPicPr>
          <p:nvPr/>
        </p:nvPicPr>
        <p:blipFill>
          <a:blip r:embed="rId3"/>
          <a:stretch>
            <a:fillRect/>
          </a:stretch>
        </p:blipFill>
        <p:spPr>
          <a:xfrm>
            <a:off x="4107256" y="403971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F8921277-80A0-EC70-23A9-A162B8B4C4A1}"/>
              </a:ext>
            </a:extLst>
          </p:cNvPr>
          <p:cNvSpPr txBox="1">
            <a:spLocks noGrp="1"/>
          </p:cNvSpPr>
          <p:nvPr>
            <p:ph type="subTitle" idx="1"/>
          </p:nvPr>
        </p:nvSpPr>
        <p:spPr>
          <a:xfrm>
            <a:off x="1524003" y="565154"/>
            <a:ext cx="9144000" cy="342900"/>
          </a:xfrm>
        </p:spPr>
        <p:txBody>
          <a:bodyPr/>
          <a:lstStyle/>
          <a:p>
            <a:pPr lvl="0">
              <a:lnSpc>
                <a:spcPct val="70000"/>
              </a:lnSpc>
            </a:pPr>
            <a:r>
              <a:rPr lang="nl-NL" sz="2200">
                <a:latin typeface="Calibri" pitchFamily="34"/>
                <a:ea typeface="Calibri" pitchFamily="34"/>
                <a:cs typeface="Times New Roman" pitchFamily="18"/>
              </a:rPr>
              <a:t>Hoeveel aansluitingen heeft Twict4Fiber dit jaar bereikt?</a:t>
            </a:r>
            <a:endParaRPr lang="en-NL" sz="2200">
              <a:latin typeface="Calibri" pitchFamily="34"/>
              <a:ea typeface="Calibri" pitchFamily="34"/>
              <a:cs typeface="Times New Roman" pitchFamily="18"/>
            </a:endParaRPr>
          </a:p>
        </p:txBody>
      </p:sp>
      <p:pic>
        <p:nvPicPr>
          <p:cNvPr id="3" name="Afbeelding 3" descr="Afbeelding met persoon, kleding, gebouw, buitenshuis&#10;&#10;Automatisch gegenereerde beschrijving">
            <a:extLst>
              <a:ext uri="{FF2B5EF4-FFF2-40B4-BE49-F238E27FC236}">
                <a16:creationId xmlns:a16="http://schemas.microsoft.com/office/drawing/2014/main" id="{F97884C7-FA54-0371-BC88-7470C86802F8}"/>
              </a:ext>
            </a:extLst>
          </p:cNvPr>
          <p:cNvPicPr>
            <a:picLocks noChangeAspect="1"/>
          </p:cNvPicPr>
          <p:nvPr/>
        </p:nvPicPr>
        <p:blipFill>
          <a:blip r:embed="rId2"/>
          <a:stretch>
            <a:fillRect/>
          </a:stretch>
        </p:blipFill>
        <p:spPr>
          <a:xfrm>
            <a:off x="2173611" y="1219196"/>
            <a:ext cx="7844765" cy="5232397"/>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FAC650-1F85-6CB9-9ABD-2534ED20552E}"/>
              </a:ext>
            </a:extLst>
          </p:cNvPr>
          <p:cNvSpPr txBox="1">
            <a:spLocks noGrp="1"/>
          </p:cNvSpPr>
          <p:nvPr>
            <p:ph type="ctrTitle"/>
          </p:nvPr>
        </p:nvSpPr>
        <p:spPr/>
        <p:txBody>
          <a:bodyPr/>
          <a:lstStyle/>
          <a:p>
            <a:pPr lvl="0"/>
            <a:r>
              <a:rPr lang="en-US"/>
              <a:t>Uitdeelgids</a:t>
            </a:r>
            <a:endParaRPr lang="en-NL"/>
          </a:p>
        </p:txBody>
      </p:sp>
      <p:sp>
        <p:nvSpPr>
          <p:cNvPr id="3" name="Ondertitel 2">
            <a:extLst>
              <a:ext uri="{FF2B5EF4-FFF2-40B4-BE49-F238E27FC236}">
                <a16:creationId xmlns:a16="http://schemas.microsoft.com/office/drawing/2014/main" id="{39ED8D53-DEB2-C1BB-D244-7BC3169F61B4}"/>
              </a:ext>
            </a:extLst>
          </p:cNvPr>
          <p:cNvSpPr txBox="1">
            <a:spLocks noGrp="1"/>
          </p:cNvSpPr>
          <p:nvPr>
            <p:ph type="subTitle" idx="1"/>
          </p:nvPr>
        </p:nvSpPr>
        <p:spPr/>
        <p:txBody>
          <a:bodyPr/>
          <a:lstStyle/>
          <a:p>
            <a:pPr lvl="0"/>
            <a:r>
              <a:rPr lang="en-US"/>
              <a:t>Ho, ho, hoo Maaike! Merry Christmas</a:t>
            </a:r>
          </a:p>
          <a:p>
            <a:pPr lvl="0"/>
            <a:endParaRPr lang="en-NL"/>
          </a:p>
        </p:txBody>
      </p:sp>
      <p:pic>
        <p:nvPicPr>
          <p:cNvPr id="4" name="Afbeelding 4" descr="Afbeelding met tekenfilm, kerstmis&#10;&#10;Automatisch gegenereerde beschrijving">
            <a:extLst>
              <a:ext uri="{FF2B5EF4-FFF2-40B4-BE49-F238E27FC236}">
                <a16:creationId xmlns:a16="http://schemas.microsoft.com/office/drawing/2014/main" id="{B3440B50-1949-002F-EFE7-2B7550CD8C31}"/>
              </a:ext>
            </a:extLst>
          </p:cNvPr>
          <p:cNvPicPr>
            <a:picLocks noChangeAspect="1"/>
          </p:cNvPicPr>
          <p:nvPr/>
        </p:nvPicPr>
        <p:blipFill>
          <a:blip r:embed="rId2"/>
          <a:stretch>
            <a:fillRect/>
          </a:stretch>
        </p:blipFill>
        <p:spPr>
          <a:xfrm rot="20819166">
            <a:off x="9343421" y="2440039"/>
            <a:ext cx="3192728" cy="4665378"/>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Afbeelding 4" descr="Afbeelding met kerstmis, kerstboom&#10;&#10;Automatisch gegenereerde beschrijving">
            <a:extLst>
              <a:ext uri="{FF2B5EF4-FFF2-40B4-BE49-F238E27FC236}">
                <a16:creationId xmlns:a16="http://schemas.microsoft.com/office/drawing/2014/main" id="{39329662-0097-DB2D-70F1-E2698B5DC04B}"/>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485E918E-C55A-4635-FB44-47CB99069806}"/>
              </a:ext>
            </a:extLst>
          </p:cNvPr>
          <p:cNvSpPr txBox="1">
            <a:spLocks noGrp="1"/>
          </p:cNvSpPr>
          <p:nvPr>
            <p:ph type="subTitle" idx="1"/>
          </p:nvPr>
        </p:nvSpPr>
        <p:spPr>
          <a:xfrm>
            <a:off x="352428" y="4068769"/>
            <a:ext cx="9144000" cy="1655758"/>
          </a:xfrm>
        </p:spPr>
        <p:txBody>
          <a:bodyPr/>
          <a:lstStyle/>
          <a:p>
            <a:pPr lvl="0"/>
            <a:r>
              <a:rPr lang="en-US">
                <a:solidFill>
                  <a:srgbClr val="FF0000"/>
                </a:solidFill>
              </a:rPr>
              <a:t>Hier heft de kerstman een fout gemaakt. Sla deze maar over.</a:t>
            </a:r>
            <a:endParaRPr lang="en-NL">
              <a:solidFill>
                <a:srgbClr val="FF0000"/>
              </a:solidFill>
            </a:endParaRPr>
          </a:p>
        </p:txBody>
      </p:sp>
      <p:sp>
        <p:nvSpPr>
          <p:cNvPr id="4" name="Titel 4">
            <a:extLst>
              <a:ext uri="{FF2B5EF4-FFF2-40B4-BE49-F238E27FC236}">
                <a16:creationId xmlns:a16="http://schemas.microsoft.com/office/drawing/2014/main" id="{74914585-3F34-CE77-6650-06094BEAC68C}"/>
              </a:ext>
            </a:extLst>
          </p:cNvPr>
          <p:cNvSpPr txBox="1">
            <a:spLocks noGrp="1"/>
          </p:cNvSpPr>
          <p:nvPr>
            <p:ph type="ctrTitle"/>
          </p:nvPr>
        </p:nvSpPr>
        <p:spPr>
          <a:xfrm>
            <a:off x="352428" y="1589090"/>
            <a:ext cx="9144000" cy="2387598"/>
          </a:xfrm>
        </p:spPr>
        <p:txBody>
          <a:bodyPr/>
          <a:lstStyle/>
          <a:p>
            <a:pPr lvl="0"/>
            <a:r>
              <a:rPr lang="en-US">
                <a:solidFill>
                  <a:srgbClr val="FF0000"/>
                </a:solidFill>
              </a:rPr>
              <a:t>6</a:t>
            </a:r>
            <a:endParaRPr lang="en-NL">
              <a:solidFill>
                <a:srgbClr val="FF0000"/>
              </a:solidFill>
            </a:endParaRPr>
          </a:p>
        </p:txBody>
      </p:sp>
      <p:pic>
        <p:nvPicPr>
          <p:cNvPr id="5" name="Afbeelding 5" descr="Afbeelding met tekenfilm, kerstmis&#10;&#10;Automatisch gegenereerde beschrijving">
            <a:extLst>
              <a:ext uri="{FF2B5EF4-FFF2-40B4-BE49-F238E27FC236}">
                <a16:creationId xmlns:a16="http://schemas.microsoft.com/office/drawing/2014/main" id="{2E554F30-C18D-3660-AD57-A86998A9F8AE}"/>
              </a:ext>
            </a:extLst>
          </p:cNvPr>
          <p:cNvPicPr>
            <a:picLocks noChangeAspect="1"/>
          </p:cNvPicPr>
          <p:nvPr/>
        </p:nvPicPr>
        <p:blipFill>
          <a:blip r:embed="rId3"/>
          <a:stretch>
            <a:fillRect/>
          </a:stretch>
        </p:blipFill>
        <p:spPr>
          <a:xfrm rot="9794931">
            <a:off x="471929" y="-525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5"/>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5"/>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5"/>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5"/>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pic>
        <p:nvPicPr>
          <p:cNvPr id="2" name="Afbeelding 5" descr="Afbeelding met kerstmis, kerstboom&#10;&#10;Automatisch gegenereerde beschrijving">
            <a:extLst>
              <a:ext uri="{FF2B5EF4-FFF2-40B4-BE49-F238E27FC236}">
                <a16:creationId xmlns:a16="http://schemas.microsoft.com/office/drawing/2014/main" id="{F30065BD-E04D-F9A5-7685-4FA16ADDEBB8}"/>
              </a:ext>
            </a:extLst>
          </p:cNvPr>
          <p:cNvPicPr>
            <a:picLocks noChangeAspect="1"/>
          </p:cNvPicPr>
          <p:nvPr/>
        </p:nvPicPr>
        <p:blipFill>
          <a:blip r:embed="rId2"/>
          <a:stretch>
            <a:fillRect/>
          </a:stretch>
        </p:blipFill>
        <p:spPr>
          <a:xfrm flipH="1">
            <a:off x="-111117" y="0"/>
            <a:ext cx="13785832" cy="7915275"/>
          </a:xfrm>
          <a:prstGeom prst="rect">
            <a:avLst/>
          </a:prstGeom>
          <a:noFill/>
          <a:ln cap="flat">
            <a:noFill/>
          </a:ln>
        </p:spPr>
      </p:pic>
      <p:sp>
        <p:nvSpPr>
          <p:cNvPr id="3" name="Ondertitel 2">
            <a:extLst>
              <a:ext uri="{FF2B5EF4-FFF2-40B4-BE49-F238E27FC236}">
                <a16:creationId xmlns:a16="http://schemas.microsoft.com/office/drawing/2014/main" id="{59BFC734-A037-91EA-311C-208DCFC610E1}"/>
              </a:ext>
            </a:extLst>
          </p:cNvPr>
          <p:cNvSpPr txBox="1">
            <a:spLocks noGrp="1"/>
          </p:cNvSpPr>
          <p:nvPr>
            <p:ph type="subTitle" idx="1"/>
          </p:nvPr>
        </p:nvSpPr>
        <p:spPr>
          <a:xfrm>
            <a:off x="-2362196" y="1300633"/>
            <a:ext cx="13620756" cy="712875"/>
          </a:xfrm>
        </p:spPr>
        <p:txBody>
          <a:bodyPr/>
          <a:lstStyle/>
          <a:p>
            <a:pPr lvl="0">
              <a:lnSpc>
                <a:spcPct val="70000"/>
              </a:lnSpc>
            </a:pPr>
            <a:r>
              <a:rPr lang="nl-NL" sz="3200">
                <a:solidFill>
                  <a:srgbClr val="FF0000"/>
                </a:solidFill>
                <a:latin typeface="Haettenschweiler" pitchFamily="34"/>
                <a:ea typeface="Calibri" pitchFamily="34"/>
                <a:cs typeface="Times New Roman" pitchFamily="18"/>
              </a:rPr>
              <a:t>Wat heeft Tommy de afgelopen maanden gedaan?</a:t>
            </a:r>
            <a:endParaRPr lang="en-NL" sz="3200">
              <a:solidFill>
                <a:srgbClr val="FF0000"/>
              </a:solidFill>
              <a:latin typeface="Haettenschweiler" pitchFamily="34"/>
              <a:ea typeface="Calibri" pitchFamily="34"/>
              <a:cs typeface="Times New Roman" pitchFamily="18"/>
            </a:endParaRPr>
          </a:p>
        </p:txBody>
      </p:sp>
      <p:sp>
        <p:nvSpPr>
          <p:cNvPr id="4" name="Ondertitel 2">
            <a:extLst>
              <a:ext uri="{FF2B5EF4-FFF2-40B4-BE49-F238E27FC236}">
                <a16:creationId xmlns:a16="http://schemas.microsoft.com/office/drawing/2014/main" id="{A9089E9F-DC33-E9FA-0870-F367ED337DBB}"/>
              </a:ext>
            </a:extLst>
          </p:cNvPr>
          <p:cNvSpPr txBox="1"/>
          <p:nvPr/>
        </p:nvSpPr>
        <p:spPr>
          <a:xfrm>
            <a:off x="-2362196" y="2492663"/>
            <a:ext cx="9144000" cy="3703722"/>
          </a:xfrm>
          <a:prstGeom prst="rect">
            <a:avLst/>
          </a:prstGeom>
          <a:noFill/>
          <a:ln cap="flat">
            <a:noFill/>
          </a:ln>
        </p:spPr>
        <p:txBody>
          <a:bodyPr vert="horz" wrap="square" lIns="91440" tIns="45720" rIns="91440" bIns="45720" anchor="t" anchorCtr="1" compatLnSpc="1">
            <a:normAutofit/>
          </a:bodyPr>
          <a:lstStyle/>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600" b="0" i="1" u="none" strike="noStrike" kern="1200" cap="none" spc="0" baseline="0">
                <a:solidFill>
                  <a:srgbClr val="FF0000"/>
                </a:solidFill>
                <a:uFillTx/>
                <a:latin typeface="Caveat" pitchFamily="2"/>
              </a:rPr>
              <a:t>Kotsen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600" b="0" i="1" u="none" strike="noStrike" kern="1200" cap="none" spc="0" baseline="0">
                <a:solidFill>
                  <a:srgbClr val="FF0000"/>
                </a:solidFill>
                <a:uFillTx/>
                <a:latin typeface="Caveat" pitchFamily="2"/>
              </a:rPr>
              <a:t>Slapen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600" b="0" i="1" u="none" strike="noStrike" kern="1200" cap="none" spc="0" baseline="0">
                <a:solidFill>
                  <a:srgbClr val="FF0000"/>
                </a:solidFill>
                <a:uFillTx/>
                <a:latin typeface="Caveat" pitchFamily="2"/>
              </a:rPr>
              <a:t>Eten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3600" b="0" i="1" u="none" strike="noStrike" kern="1200" cap="none" spc="0" baseline="0">
                <a:solidFill>
                  <a:srgbClr val="FF0000"/>
                </a:solidFill>
                <a:uFillTx/>
                <a:latin typeface="Caveat" pitchFamily="2"/>
              </a:rPr>
              <a:t>Slapen</a:t>
            </a:r>
          </a:p>
        </p:txBody>
      </p:sp>
      <p:pic>
        <p:nvPicPr>
          <p:cNvPr id="5" name="Afbeelding 4" descr="Afbeelding met boom, buitenshuis, hek, plant&#10;&#10;Automatisch gegenereerde beschrijving">
            <a:extLst>
              <a:ext uri="{FF2B5EF4-FFF2-40B4-BE49-F238E27FC236}">
                <a16:creationId xmlns:a16="http://schemas.microsoft.com/office/drawing/2014/main" id="{54093F57-2712-43F4-B7F6-CB8825AA68B5}"/>
              </a:ext>
            </a:extLst>
          </p:cNvPr>
          <p:cNvPicPr>
            <a:picLocks noChangeAspect="1"/>
          </p:cNvPicPr>
          <p:nvPr/>
        </p:nvPicPr>
        <p:blipFill>
          <a:blip r:embed="rId3"/>
          <a:stretch>
            <a:fillRect/>
          </a:stretch>
        </p:blipFill>
        <p:spPr>
          <a:xfrm>
            <a:off x="5104592" y="2279452"/>
            <a:ext cx="2655243" cy="3540328"/>
          </a:xfrm>
          <a:prstGeom prst="rect">
            <a:avLst/>
          </a:prstGeom>
          <a:solidFill>
            <a:srgbClr val="EDEDED"/>
          </a:solidFill>
          <a:ln cap="flat">
            <a:noFill/>
          </a:ln>
          <a:effectLst>
            <a:outerShdw dir="16200000" algn="tl">
              <a:srgbClr val="000000">
                <a:alpha val="40000"/>
              </a:srgbClr>
            </a:outerShdw>
          </a:effectLst>
        </p:spPr>
      </p:pic>
      <p:pic>
        <p:nvPicPr>
          <p:cNvPr id="6" name="Afbeelding 5" descr="Afbeelding met tekenfilm, kerstmis&#10;&#10;Automatisch gegenereerde beschrijving">
            <a:extLst>
              <a:ext uri="{FF2B5EF4-FFF2-40B4-BE49-F238E27FC236}">
                <a16:creationId xmlns:a16="http://schemas.microsoft.com/office/drawing/2014/main" id="{E7EC43E7-0A24-E955-2FBB-CB74A03F7773}"/>
              </a:ext>
            </a:extLst>
          </p:cNvPr>
          <p:cNvPicPr>
            <a:picLocks noChangeAspect="1"/>
          </p:cNvPicPr>
          <p:nvPr/>
        </p:nvPicPr>
        <p:blipFill>
          <a:blip r:embed="rId4"/>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FE0058C8-2E8A-E05F-7177-D24075DE177F}"/>
              </a:ext>
            </a:extLst>
          </p:cNvPr>
          <p:cNvSpPr txBox="1">
            <a:spLocks noGrp="1"/>
          </p:cNvSpPr>
          <p:nvPr>
            <p:ph type="subTitle" idx="1"/>
          </p:nvPr>
        </p:nvSpPr>
        <p:spPr>
          <a:xfrm>
            <a:off x="1104906" y="1187064"/>
            <a:ext cx="9144000" cy="1108079"/>
          </a:xfrm>
        </p:spPr>
        <p:txBody>
          <a:bodyPr/>
          <a:lstStyle/>
          <a:p>
            <a:pPr lvl="0">
              <a:lnSpc>
                <a:spcPct val="70000"/>
              </a:lnSpc>
            </a:pPr>
            <a:r>
              <a:rPr lang="nl-NL" b="1">
                <a:ea typeface="Calibri" pitchFamily="34"/>
                <a:cs typeface="Times New Roman" pitchFamily="18"/>
              </a:rPr>
              <a:t>Welke tijd hebben Chantal &amp; Stefan gelopen tijdens de City Run in Nijverdal?</a:t>
            </a:r>
            <a:endParaRPr lang="en-NL" b="1">
              <a:ea typeface="Calibri" pitchFamily="34"/>
              <a:cs typeface="Times New Roman" pitchFamily="18"/>
            </a:endParaRPr>
          </a:p>
        </p:txBody>
      </p:sp>
      <p:sp>
        <p:nvSpPr>
          <p:cNvPr id="3" name="Ondertitel 2">
            <a:extLst>
              <a:ext uri="{FF2B5EF4-FFF2-40B4-BE49-F238E27FC236}">
                <a16:creationId xmlns:a16="http://schemas.microsoft.com/office/drawing/2014/main" id="{CBC48B5B-0AD6-AACA-AB9E-61C4E0CC5BB9}"/>
              </a:ext>
            </a:extLst>
          </p:cNvPr>
          <p:cNvSpPr txBox="1"/>
          <p:nvPr/>
        </p:nvSpPr>
        <p:spPr>
          <a:xfrm>
            <a:off x="-2333621" y="2295144"/>
            <a:ext cx="9144000" cy="3703722"/>
          </a:xfrm>
          <a:prstGeom prst="rect">
            <a:avLst/>
          </a:prstGeom>
          <a:noFill/>
          <a:ln cap="flat">
            <a:noFill/>
          </a:ln>
        </p:spPr>
        <p:txBody>
          <a:bodyPr vert="horz" wrap="square" lIns="91440" tIns="45720" rIns="91440" bIns="45720" anchor="t" anchorCtr="1" compatLnSpc="1">
            <a:normAutofit/>
          </a:bodyPr>
          <a:lstStyle/>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2800" b="1" i="1" u="none" strike="noStrike" kern="1200" cap="none" spc="0" baseline="0">
                <a:solidFill>
                  <a:srgbClr val="FFFFFF"/>
                </a:solidFill>
                <a:uFillTx/>
                <a:latin typeface="Caveat" pitchFamily="2"/>
              </a:rPr>
              <a:t>28:58</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2800" b="1" i="1" u="none" strike="noStrike" kern="1200" cap="none" spc="0" baseline="0">
                <a:solidFill>
                  <a:srgbClr val="FFFFFF"/>
                </a:solidFill>
                <a:uFillTx/>
                <a:latin typeface="Caveat" pitchFamily="2"/>
              </a:rPr>
              <a:t>24:34</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2800" b="1" i="1" u="none" strike="noStrike" kern="1200" cap="none" spc="0" baseline="0">
                <a:solidFill>
                  <a:srgbClr val="FFFFFF"/>
                </a:solidFill>
                <a:uFillTx/>
                <a:latin typeface="Caveat" pitchFamily="2"/>
              </a:rPr>
              <a:t>22:58</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2800" b="1" i="1" u="none" strike="noStrike" kern="1200" cap="none" spc="0" baseline="0">
                <a:solidFill>
                  <a:srgbClr val="FFFFFF"/>
                </a:solidFill>
                <a:uFillTx/>
                <a:latin typeface="Caveat" pitchFamily="2"/>
              </a:rPr>
              <a:t>20:34</a:t>
            </a:r>
          </a:p>
        </p:txBody>
      </p:sp>
      <p:pic>
        <p:nvPicPr>
          <p:cNvPr id="4" name="Afbeelding 4" descr="Afbeelding met persoon, schoeisel, kleding, gebouw&#10;&#10;Automatisch gegenereerde beschrijving">
            <a:extLst>
              <a:ext uri="{FF2B5EF4-FFF2-40B4-BE49-F238E27FC236}">
                <a16:creationId xmlns:a16="http://schemas.microsoft.com/office/drawing/2014/main" id="{1DEB2389-43EC-88D9-FF05-C8B9E871425B}"/>
              </a:ext>
            </a:extLst>
          </p:cNvPr>
          <p:cNvPicPr>
            <a:picLocks noChangeAspect="1"/>
          </p:cNvPicPr>
          <p:nvPr/>
        </p:nvPicPr>
        <p:blipFill>
          <a:blip r:embed="rId2"/>
          <a:srcRect t="6481" b="6481"/>
          <a:stretch>
            <a:fillRect/>
          </a:stretch>
        </p:blipFill>
        <p:spPr>
          <a:xfrm>
            <a:off x="5305431" y="1856296"/>
            <a:ext cx="3809298" cy="4420675"/>
          </a:xfrm>
          <a:prstGeom prst="rect">
            <a:avLst/>
          </a:prstGeom>
          <a:noFill/>
          <a:ln cap="flat">
            <a:noFill/>
          </a:ln>
          <a:effectLst>
            <a:outerShdw dir="16200000" algn="tl">
              <a:srgbClr val="000000">
                <a:alpha val="70000"/>
              </a:srgbClr>
            </a:outerShdw>
          </a:effectLst>
        </p:spPr>
      </p:pic>
      <p:pic>
        <p:nvPicPr>
          <p:cNvPr id="5" name="Afbeelding 5" descr="Afbeelding met tekenfilm, kerstmis&#10;&#10;Automatisch gegenereerde beschrijving">
            <a:extLst>
              <a:ext uri="{FF2B5EF4-FFF2-40B4-BE49-F238E27FC236}">
                <a16:creationId xmlns:a16="http://schemas.microsoft.com/office/drawing/2014/main" id="{3D6A6C05-0272-0A5A-CB98-3DFB8A2A0BF2}"/>
              </a:ext>
            </a:extLst>
          </p:cNvPr>
          <p:cNvPicPr>
            <a:picLocks noChangeAspect="1"/>
          </p:cNvPicPr>
          <p:nvPr/>
        </p:nvPicPr>
        <p:blipFill>
          <a:blip r:embed="rId3"/>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C22B9C-024D-4903-8155-5F98594807BB}"/>
              </a:ext>
            </a:extLst>
          </p:cNvPr>
          <p:cNvSpPr txBox="1">
            <a:spLocks noGrp="1"/>
          </p:cNvSpPr>
          <p:nvPr>
            <p:ph type="ctrTitle"/>
          </p:nvPr>
        </p:nvSpPr>
        <p:spPr>
          <a:xfrm>
            <a:off x="1524003" y="985842"/>
            <a:ext cx="9144000" cy="868359"/>
          </a:xfrm>
        </p:spPr>
        <p:txBody>
          <a:bodyPr/>
          <a:lstStyle/>
          <a:p>
            <a:pPr lvl="0"/>
            <a:r>
              <a:rPr lang="en-US" sz="5400"/>
              <a:t>7</a:t>
            </a:r>
            <a:endParaRPr lang="en-NL" sz="5400"/>
          </a:p>
        </p:txBody>
      </p:sp>
      <p:sp>
        <p:nvSpPr>
          <p:cNvPr id="3" name="Ondertitel 2">
            <a:extLst>
              <a:ext uri="{FF2B5EF4-FFF2-40B4-BE49-F238E27FC236}">
                <a16:creationId xmlns:a16="http://schemas.microsoft.com/office/drawing/2014/main" id="{C70D5806-3B11-B5EA-DB52-7A6CA51EB319}"/>
              </a:ext>
            </a:extLst>
          </p:cNvPr>
          <p:cNvSpPr txBox="1">
            <a:spLocks noGrp="1"/>
          </p:cNvSpPr>
          <p:nvPr>
            <p:ph type="subTitle" idx="1"/>
          </p:nvPr>
        </p:nvSpPr>
        <p:spPr>
          <a:xfrm>
            <a:off x="1524003" y="2135188"/>
            <a:ext cx="9144000" cy="1655758"/>
          </a:xfrm>
        </p:spPr>
        <p:txBody>
          <a:bodyPr/>
          <a:lstStyle/>
          <a:p>
            <a:pPr lvl="0"/>
            <a:r>
              <a:rPr lang="en-US" sz="1800" i="1"/>
              <a:t>Stefan, ook jij hebt dit jaar weer een cadeautje verdient. Wat hoorde ik??? Ga je op jezelf wonen? Dat is een zware opgave. Ik wens Chantal erg veel sterkte met jou. Ook gaat het voor jou een stuk eenzamer worden. Misschien is het ook voor jou tijd om hier wat aan te doen.</a:t>
            </a:r>
          </a:p>
          <a:p>
            <a:pPr lvl="0"/>
            <a:endParaRPr lang="en-US" sz="1800" i="1"/>
          </a:p>
          <a:p>
            <a:pPr lvl="0"/>
            <a:r>
              <a:rPr lang="en-US" sz="1800" i="1"/>
              <a:t>Geef Cadeau nummer 7 aan Stefan.</a:t>
            </a:r>
            <a:endParaRPr lang="en-NL" sz="1800" i="1"/>
          </a:p>
        </p:txBody>
      </p:sp>
      <p:pic>
        <p:nvPicPr>
          <p:cNvPr id="4" name="Afbeelding 3" descr="Afbeelding met tekenfilm, kerstmis&#10;&#10;Automatisch gegenereerde beschrijving">
            <a:extLst>
              <a:ext uri="{FF2B5EF4-FFF2-40B4-BE49-F238E27FC236}">
                <a16:creationId xmlns:a16="http://schemas.microsoft.com/office/drawing/2014/main" id="{FFE99092-DDEB-1D29-3EC7-671C492067AD}"/>
              </a:ext>
            </a:extLst>
          </p:cNvPr>
          <p:cNvPicPr>
            <a:picLocks noChangeAspect="1"/>
          </p:cNvPicPr>
          <p:nvPr/>
        </p:nvPicPr>
        <p:blipFill>
          <a:blip r:embed="rId2"/>
          <a:stretch>
            <a:fillRect/>
          </a:stretch>
        </p:blipFill>
        <p:spPr>
          <a:xfrm>
            <a:off x="5101620" y="3790946"/>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01AABACD-D0C8-3D7E-636E-E626FBAA44B0}"/>
              </a:ext>
            </a:extLst>
          </p:cNvPr>
          <p:cNvSpPr txBox="1">
            <a:spLocks noGrp="1"/>
          </p:cNvSpPr>
          <p:nvPr>
            <p:ph type="subTitle" idx="1"/>
          </p:nvPr>
        </p:nvSpPr>
        <p:spPr>
          <a:xfrm>
            <a:off x="1524003" y="419096"/>
            <a:ext cx="9144000" cy="342900"/>
          </a:xfrm>
        </p:spPr>
        <p:txBody>
          <a:bodyPr/>
          <a:lstStyle/>
          <a:p>
            <a:pPr lvl="0">
              <a:lnSpc>
                <a:spcPct val="60000"/>
              </a:lnSpc>
            </a:pPr>
            <a:r>
              <a:rPr lang="nl-NL" b="1">
                <a:latin typeface="Calibri" pitchFamily="34"/>
                <a:ea typeface="Calibri" pitchFamily="34"/>
                <a:cs typeface="Times New Roman" pitchFamily="18"/>
              </a:rPr>
              <a:t>Wie had een mindere dag bij de City Run?</a:t>
            </a:r>
            <a:endParaRPr lang="en-NL" b="1">
              <a:latin typeface="Calibri" pitchFamily="34"/>
              <a:ea typeface="Calibri" pitchFamily="34"/>
              <a:cs typeface="Times New Roman" pitchFamily="18"/>
            </a:endParaRPr>
          </a:p>
        </p:txBody>
      </p:sp>
      <p:pic>
        <p:nvPicPr>
          <p:cNvPr id="3" name="Afbeelding 3" descr="Afbeelding met buitenshuis, hemel, boom, schoeisel&#10;&#10;Automatisch gegenereerde beschrijving">
            <a:extLst>
              <a:ext uri="{FF2B5EF4-FFF2-40B4-BE49-F238E27FC236}">
                <a16:creationId xmlns:a16="http://schemas.microsoft.com/office/drawing/2014/main" id="{E916B821-F1BF-5631-8A61-055F49B906B7}"/>
              </a:ext>
            </a:extLst>
          </p:cNvPr>
          <p:cNvPicPr>
            <a:picLocks noChangeAspect="1"/>
          </p:cNvPicPr>
          <p:nvPr/>
        </p:nvPicPr>
        <p:blipFill>
          <a:blip r:embed="rId2"/>
          <a:stretch>
            <a:fillRect/>
          </a:stretch>
        </p:blipFill>
        <p:spPr>
          <a:xfrm>
            <a:off x="3857625" y="825502"/>
            <a:ext cx="4476746" cy="5969002"/>
          </a:xfrm>
          <a:prstGeom prst="rect">
            <a:avLst/>
          </a:prstGeom>
          <a:noFill/>
          <a:ln cap="flat">
            <a:noFill/>
          </a:ln>
          <a:effectLst>
            <a:outerShdw dir="16200000" algn="tl">
              <a:srgbClr val="000000">
                <a:alpha val="70000"/>
              </a:srgbClr>
            </a:outerShdw>
          </a:effectLst>
        </p:spPr>
      </p:pic>
      <p:pic>
        <p:nvPicPr>
          <p:cNvPr id="4" name="Afbeelding 4" descr="Afbeelding met tekenfilm, kerstmis&#10;&#10;Automatisch gegenereerde beschrijving">
            <a:extLst>
              <a:ext uri="{FF2B5EF4-FFF2-40B4-BE49-F238E27FC236}">
                <a16:creationId xmlns:a16="http://schemas.microsoft.com/office/drawing/2014/main" id="{87D4B31F-FA80-00E4-5C2F-AFE84862D25C}"/>
              </a:ext>
            </a:extLst>
          </p:cNvPr>
          <p:cNvPicPr>
            <a:picLocks noChangeAspect="1"/>
          </p:cNvPicPr>
          <p:nvPr/>
        </p:nvPicPr>
        <p:blipFill>
          <a:blip r:embed="rId3"/>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pic>
        <p:nvPicPr>
          <p:cNvPr id="2" name="Afbeelding 3" descr="Afbeelding met kerstmis, kerstboom, kerstversiering, ornament&#10;&#10;Automatisch gegenereerde beschrijving">
            <a:extLst>
              <a:ext uri="{FF2B5EF4-FFF2-40B4-BE49-F238E27FC236}">
                <a16:creationId xmlns:a16="http://schemas.microsoft.com/office/drawing/2014/main" id="{116AE161-CFB3-065E-91DE-537CB62C5B91}"/>
              </a:ext>
            </a:extLst>
          </p:cNvPr>
          <p:cNvPicPr>
            <a:picLocks noChangeAspect="1"/>
          </p:cNvPicPr>
          <p:nvPr/>
        </p:nvPicPr>
        <p:blipFill>
          <a:blip r:embed="rId2"/>
          <a:stretch>
            <a:fillRect/>
          </a:stretch>
        </p:blipFill>
        <p:spPr>
          <a:xfrm>
            <a:off x="0" y="0"/>
            <a:ext cx="12191996" cy="6934196"/>
          </a:xfrm>
          <a:prstGeom prst="rect">
            <a:avLst/>
          </a:prstGeom>
          <a:noFill/>
          <a:ln cap="flat">
            <a:noFill/>
          </a:ln>
        </p:spPr>
      </p:pic>
      <p:sp>
        <p:nvSpPr>
          <p:cNvPr id="3" name="Ondertitel 2">
            <a:extLst>
              <a:ext uri="{FF2B5EF4-FFF2-40B4-BE49-F238E27FC236}">
                <a16:creationId xmlns:a16="http://schemas.microsoft.com/office/drawing/2014/main" id="{944687AD-D766-F402-DB42-8BE761CA33D4}"/>
              </a:ext>
            </a:extLst>
          </p:cNvPr>
          <p:cNvSpPr txBox="1">
            <a:spLocks noGrp="1"/>
          </p:cNvSpPr>
          <p:nvPr>
            <p:ph type="subTitle" idx="1"/>
          </p:nvPr>
        </p:nvSpPr>
        <p:spPr>
          <a:xfrm>
            <a:off x="1422404" y="1562096"/>
            <a:ext cx="9144000" cy="342900"/>
          </a:xfrm>
        </p:spPr>
        <p:txBody>
          <a:bodyPr/>
          <a:lstStyle/>
          <a:p>
            <a:pPr lvl="0">
              <a:lnSpc>
                <a:spcPct val="60000"/>
              </a:lnSpc>
            </a:pPr>
            <a:r>
              <a:rPr lang="nl-NL" sz="2200">
                <a:solidFill>
                  <a:srgbClr val="FF0000"/>
                </a:solidFill>
                <a:ea typeface="Calibri" pitchFamily="34"/>
                <a:cs typeface="Times New Roman" pitchFamily="18"/>
              </a:rPr>
              <a:t>Welke groente was Chantal kwijt geraakt in de auto van Marjan?</a:t>
            </a:r>
            <a:endParaRPr lang="en-NL" sz="2200">
              <a:solidFill>
                <a:srgbClr val="FF0000"/>
              </a:solidFill>
              <a:ea typeface="Calibri" pitchFamily="34"/>
              <a:cs typeface="Times New Roman" pitchFamily="18"/>
            </a:endParaRPr>
          </a:p>
        </p:txBody>
      </p:sp>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name="Slide57">
    <p:spTree>
      <p:nvGrpSpPr>
        <p:cNvPr id="1" name=""/>
        <p:cNvGrpSpPr/>
        <p:nvPr/>
      </p:nvGrpSpPr>
      <p:grpSpPr>
        <a:xfrm>
          <a:off x="0" y="0"/>
          <a:ext cx="0" cy="0"/>
          <a:chOff x="0" y="0"/>
          <a:chExt cx="0" cy="0"/>
        </a:xfrm>
      </p:grpSpPr>
      <p:pic>
        <p:nvPicPr>
          <p:cNvPr id="2" name="Afbeelding 3" descr="Afbeelding met kerstmis, kerstboom, kerstversiering, ornament&#10;&#10;Automatisch gegenereerde beschrijving">
            <a:extLst>
              <a:ext uri="{FF2B5EF4-FFF2-40B4-BE49-F238E27FC236}">
                <a16:creationId xmlns:a16="http://schemas.microsoft.com/office/drawing/2014/main" id="{C7678208-09A7-EB49-8BFA-0B4A3EBD614B}"/>
              </a:ext>
            </a:extLst>
          </p:cNvPr>
          <p:cNvPicPr>
            <a:picLocks noChangeAspect="1"/>
          </p:cNvPicPr>
          <p:nvPr/>
        </p:nvPicPr>
        <p:blipFill>
          <a:blip r:embed="rId2"/>
          <a:stretch>
            <a:fillRect/>
          </a:stretch>
        </p:blipFill>
        <p:spPr>
          <a:xfrm>
            <a:off x="0" y="0"/>
            <a:ext cx="12191996" cy="6934196"/>
          </a:xfrm>
          <a:prstGeom prst="rect">
            <a:avLst/>
          </a:prstGeom>
          <a:noFill/>
          <a:ln cap="flat">
            <a:noFill/>
          </a:ln>
        </p:spPr>
      </p:pic>
      <p:sp>
        <p:nvSpPr>
          <p:cNvPr id="3" name="Ondertitel 2">
            <a:extLst>
              <a:ext uri="{FF2B5EF4-FFF2-40B4-BE49-F238E27FC236}">
                <a16:creationId xmlns:a16="http://schemas.microsoft.com/office/drawing/2014/main" id="{3716ABC7-2946-78EB-0235-F99088F439FE}"/>
              </a:ext>
            </a:extLst>
          </p:cNvPr>
          <p:cNvSpPr txBox="1">
            <a:spLocks noGrp="1"/>
          </p:cNvSpPr>
          <p:nvPr>
            <p:ph type="subTitle" idx="1"/>
          </p:nvPr>
        </p:nvSpPr>
        <p:spPr>
          <a:xfrm>
            <a:off x="1422404" y="1562096"/>
            <a:ext cx="9144000" cy="342900"/>
          </a:xfrm>
        </p:spPr>
        <p:txBody>
          <a:bodyPr/>
          <a:lstStyle/>
          <a:p>
            <a:pPr lvl="0">
              <a:lnSpc>
                <a:spcPct val="60000"/>
              </a:lnSpc>
            </a:pPr>
            <a:r>
              <a:rPr lang="nl-NL" sz="2200">
                <a:solidFill>
                  <a:srgbClr val="FF0000"/>
                </a:solidFill>
                <a:ea typeface="Calibri" pitchFamily="34"/>
                <a:cs typeface="Times New Roman" pitchFamily="18"/>
              </a:rPr>
              <a:t>Welke groente was Chantal kwijt geraakt in de auto van Marjan?</a:t>
            </a:r>
            <a:endParaRPr lang="en-NL" sz="2200">
              <a:solidFill>
                <a:srgbClr val="FF0000"/>
              </a:solidFill>
              <a:ea typeface="Calibri" pitchFamily="34"/>
              <a:cs typeface="Times New Roman" pitchFamily="18"/>
            </a:endParaRPr>
          </a:p>
        </p:txBody>
      </p:sp>
      <p:pic>
        <p:nvPicPr>
          <p:cNvPr id="4" name="Afbeelding 3" descr="Afbeelding met avocado, overdekt, voedsel, vloer&#10;&#10;Automatisch gegenereerde beschrijving">
            <a:extLst>
              <a:ext uri="{FF2B5EF4-FFF2-40B4-BE49-F238E27FC236}">
                <a16:creationId xmlns:a16="http://schemas.microsoft.com/office/drawing/2014/main" id="{1220065B-C8F7-C95F-8A4E-559BFFCB67DF}"/>
              </a:ext>
            </a:extLst>
          </p:cNvPr>
          <p:cNvPicPr>
            <a:picLocks noChangeAspect="1"/>
          </p:cNvPicPr>
          <p:nvPr/>
        </p:nvPicPr>
        <p:blipFill>
          <a:blip r:embed="rId3"/>
          <a:stretch>
            <a:fillRect/>
          </a:stretch>
        </p:blipFill>
        <p:spPr>
          <a:xfrm>
            <a:off x="2964493" y="2089147"/>
            <a:ext cx="6113614" cy="3994154"/>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2F6309-3F1F-FF1E-2094-6F1C5C204922}"/>
              </a:ext>
            </a:extLst>
          </p:cNvPr>
          <p:cNvSpPr txBox="1">
            <a:spLocks noGrp="1"/>
          </p:cNvSpPr>
          <p:nvPr>
            <p:ph type="ctrTitle"/>
          </p:nvPr>
        </p:nvSpPr>
        <p:spPr>
          <a:xfrm>
            <a:off x="1441451" y="-788990"/>
            <a:ext cx="9144000" cy="2387598"/>
          </a:xfrm>
        </p:spPr>
        <p:txBody>
          <a:bodyPr/>
          <a:lstStyle/>
          <a:p>
            <a:pPr lvl="0"/>
            <a:r>
              <a:rPr lang="en-US"/>
              <a:t>8</a:t>
            </a:r>
            <a:endParaRPr lang="en-NL"/>
          </a:p>
        </p:txBody>
      </p:sp>
      <p:sp>
        <p:nvSpPr>
          <p:cNvPr id="3" name="Ondertitel 2">
            <a:extLst>
              <a:ext uri="{FF2B5EF4-FFF2-40B4-BE49-F238E27FC236}">
                <a16:creationId xmlns:a16="http://schemas.microsoft.com/office/drawing/2014/main" id="{64F4C8BA-081E-812D-E855-A1BE11E53051}"/>
              </a:ext>
            </a:extLst>
          </p:cNvPr>
          <p:cNvSpPr txBox="1">
            <a:spLocks noGrp="1"/>
          </p:cNvSpPr>
          <p:nvPr>
            <p:ph type="subTitle" idx="1"/>
          </p:nvPr>
        </p:nvSpPr>
        <p:spPr>
          <a:xfrm>
            <a:off x="1441451" y="1690689"/>
            <a:ext cx="9144000" cy="1655758"/>
          </a:xfrm>
        </p:spPr>
        <p:txBody>
          <a:bodyPr/>
          <a:lstStyle/>
          <a:p>
            <a:pPr lvl="0">
              <a:lnSpc>
                <a:spcPct val="70000"/>
              </a:lnSpc>
            </a:pPr>
            <a:r>
              <a:rPr lang="en-US" sz="2000"/>
              <a:t>Marjan, de kerstman heft veel irritaties gekregen over jou auto. Soms ging hij iets te ver naar rechts. Maar ook op lange afstanden was het niet altijd even fijn om in jouw auto te rijden. De kerstman heft een oplossing voor jou gevonden die jouw leven echt een stukje eenvoudiger gaat maken!</a:t>
            </a:r>
          </a:p>
          <a:p>
            <a:pPr lvl="0">
              <a:lnSpc>
                <a:spcPct val="70000"/>
              </a:lnSpc>
            </a:pPr>
            <a:endParaRPr lang="en-US" sz="2000"/>
          </a:p>
          <a:p>
            <a:pPr lvl="0">
              <a:lnSpc>
                <a:spcPct val="70000"/>
              </a:lnSpc>
            </a:pPr>
            <a:r>
              <a:rPr lang="en-US" sz="2000"/>
              <a:t>Geef Cadeau nummer 8 aan Marjan</a:t>
            </a:r>
            <a:endParaRPr lang="en-NL" sz="2000"/>
          </a:p>
        </p:txBody>
      </p:sp>
      <p:pic>
        <p:nvPicPr>
          <p:cNvPr id="4" name="Afbeelding 3" descr="Afbeelding met tekenfilm, kerstmis&#10;&#10;Automatisch gegenereerde beschrijving">
            <a:extLst>
              <a:ext uri="{FF2B5EF4-FFF2-40B4-BE49-F238E27FC236}">
                <a16:creationId xmlns:a16="http://schemas.microsoft.com/office/drawing/2014/main" id="{63ED091E-A2D4-C109-185E-24C0FFE4E19D}"/>
              </a:ext>
            </a:extLst>
          </p:cNvPr>
          <p:cNvPicPr>
            <a:picLocks noChangeAspect="1"/>
          </p:cNvPicPr>
          <p:nvPr/>
        </p:nvPicPr>
        <p:blipFill>
          <a:blip r:embed="rId2"/>
          <a:stretch>
            <a:fillRect/>
          </a:stretch>
        </p:blipFill>
        <p:spPr>
          <a:xfrm rot="1075499">
            <a:off x="4539135" y="3493620"/>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B57A6B7C-2322-F8EF-1FC1-833DF443395F}"/>
              </a:ext>
            </a:extLst>
          </p:cNvPr>
          <p:cNvSpPr txBox="1">
            <a:spLocks noGrp="1"/>
          </p:cNvSpPr>
          <p:nvPr>
            <p:ph type="subTitle" idx="1"/>
          </p:nvPr>
        </p:nvSpPr>
        <p:spPr>
          <a:xfrm>
            <a:off x="1524003" y="323853"/>
            <a:ext cx="9144000" cy="342900"/>
          </a:xfrm>
        </p:spPr>
        <p:txBody>
          <a:bodyPr/>
          <a:lstStyle/>
          <a:p>
            <a:pPr lvl="0">
              <a:lnSpc>
                <a:spcPct val="70000"/>
              </a:lnSpc>
            </a:pPr>
            <a:r>
              <a:rPr lang="nl-NL" sz="2200">
                <a:latin typeface="Calibri" pitchFamily="34"/>
                <a:ea typeface="Calibri" pitchFamily="34"/>
                <a:cs typeface="Times New Roman" pitchFamily="18"/>
              </a:rPr>
              <a:t>Hoeveel Magische Muren zijn er geplaats sinds dat je in Noorwegen was?</a:t>
            </a:r>
            <a:endParaRPr lang="en-NL" sz="2200">
              <a:latin typeface="Calibri" pitchFamily="34"/>
              <a:ea typeface="Calibri" pitchFamily="34"/>
              <a:cs typeface="Times New Roman" pitchFamily="18"/>
            </a:endParaRPr>
          </a:p>
        </p:txBody>
      </p:sp>
      <p:pic>
        <p:nvPicPr>
          <p:cNvPr id="3" name="Afbeelding 3" descr="Afbeelding met rif, zwembad, overdekt, vloer&#10;&#10;Automatisch gegenereerde beschrijving">
            <a:extLst>
              <a:ext uri="{FF2B5EF4-FFF2-40B4-BE49-F238E27FC236}">
                <a16:creationId xmlns:a16="http://schemas.microsoft.com/office/drawing/2014/main" id="{EAED20AF-96C0-C22E-370A-6F3BE870C629}"/>
              </a:ext>
            </a:extLst>
          </p:cNvPr>
          <p:cNvPicPr>
            <a:picLocks noChangeAspect="1"/>
          </p:cNvPicPr>
          <p:nvPr/>
        </p:nvPicPr>
        <p:blipFill>
          <a:blip r:embed="rId2"/>
          <a:srcRect t="9722" b="7685"/>
          <a:stretch>
            <a:fillRect/>
          </a:stretch>
        </p:blipFill>
        <p:spPr>
          <a:xfrm>
            <a:off x="4495080" y="869951"/>
            <a:ext cx="3201826" cy="5664195"/>
          </a:xfrm>
          <a:prstGeom prst="rect">
            <a:avLst/>
          </a:prstGeom>
          <a:solidFill>
            <a:srgbClr val="EDEDED"/>
          </a:solidFill>
          <a:ln cap="flat">
            <a:noFill/>
          </a:ln>
          <a:effectLst>
            <a:outerShdw dir="16200000" algn="tl">
              <a:srgbClr val="000000">
                <a:alpha val="40000"/>
              </a:srgbClr>
            </a:outerShdw>
          </a:effec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Afbeelding 3" descr="Afbeelding met kerstmis, kerstboom, kerstversiering, ornament&#10;&#10;Automatisch gegenereerde beschrijving">
            <a:extLst>
              <a:ext uri="{FF2B5EF4-FFF2-40B4-BE49-F238E27FC236}">
                <a16:creationId xmlns:a16="http://schemas.microsoft.com/office/drawing/2014/main" id="{55B39C97-1411-E021-0F98-466538BC032B}"/>
              </a:ext>
            </a:extLst>
          </p:cNvPr>
          <p:cNvPicPr>
            <a:picLocks noChangeAspect="1"/>
          </p:cNvPicPr>
          <p:nvPr/>
        </p:nvPicPr>
        <p:blipFill>
          <a:blip r:embed="rId2"/>
          <a:stretch>
            <a:fillRect/>
          </a:stretch>
        </p:blipFill>
        <p:spPr>
          <a:xfrm>
            <a:off x="0" y="0"/>
            <a:ext cx="12191996" cy="6934196"/>
          </a:xfrm>
          <a:prstGeom prst="rect">
            <a:avLst/>
          </a:prstGeom>
          <a:noFill/>
          <a:ln cap="flat">
            <a:noFill/>
          </a:ln>
        </p:spPr>
      </p:pic>
      <p:sp>
        <p:nvSpPr>
          <p:cNvPr id="3" name="Ondertitel 2">
            <a:extLst>
              <a:ext uri="{FF2B5EF4-FFF2-40B4-BE49-F238E27FC236}">
                <a16:creationId xmlns:a16="http://schemas.microsoft.com/office/drawing/2014/main" id="{9E6EF14C-B347-EF04-FD1A-3BA64AD72251}"/>
              </a:ext>
            </a:extLst>
          </p:cNvPr>
          <p:cNvSpPr txBox="1">
            <a:spLocks noGrp="1"/>
          </p:cNvSpPr>
          <p:nvPr>
            <p:ph type="subTitle" idx="1"/>
          </p:nvPr>
        </p:nvSpPr>
        <p:spPr>
          <a:xfrm>
            <a:off x="1523993" y="1773241"/>
            <a:ext cx="9144000" cy="1655758"/>
          </a:xfrm>
        </p:spPr>
        <p:txBody>
          <a:bodyPr/>
          <a:lstStyle/>
          <a:p>
            <a:pPr lvl="0"/>
            <a:r>
              <a:rPr lang="en-US" sz="3200">
                <a:solidFill>
                  <a:srgbClr val="FF0000"/>
                </a:solidFill>
              </a:rPr>
              <a:t>Cadeau nummer 9 is voor Stefan…</a:t>
            </a:r>
            <a:endParaRPr lang="en-NL" sz="3200">
              <a:solidFill>
                <a:srgbClr val="FF0000"/>
              </a:solidFill>
            </a:endParaRPr>
          </a:p>
        </p:txBody>
      </p:sp>
      <p:pic>
        <p:nvPicPr>
          <p:cNvPr id="4" name="Afbeelding 3" descr="Afbeelding met tekenfilm, kerstmis&#10;&#10;Automatisch gegenereerde beschrijving">
            <a:extLst>
              <a:ext uri="{FF2B5EF4-FFF2-40B4-BE49-F238E27FC236}">
                <a16:creationId xmlns:a16="http://schemas.microsoft.com/office/drawing/2014/main" id="{76F1D913-F914-D73C-BB70-B0149652CC04}"/>
              </a:ext>
            </a:extLst>
          </p:cNvPr>
          <p:cNvPicPr>
            <a:picLocks noChangeAspect="1"/>
          </p:cNvPicPr>
          <p:nvPr/>
        </p:nvPicPr>
        <p:blipFill>
          <a:blip r:embed="rId3"/>
          <a:stretch>
            <a:fillRect/>
          </a:stretch>
        </p:blipFill>
        <p:spPr>
          <a:xfrm rot="10799991">
            <a:off x="5101630" y="2287097"/>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0"/>
                                          </p:val>
                                        </p:tav>
                                        <p:tav tm="100000">
                                          <p:val>
                                            <p:strVal val="#ppt_w"/>
                                          </p:val>
                                        </p:tav>
                                      </p:tavLst>
                                    </p:anim>
                                    <p:anim calcmode="lin" valueType="num">
                                      <p:cBhvr>
                                        <p:cTn id="8" dur="1000" fill="hold"/>
                                        <p:tgtEl>
                                          <p:spTgt spid="4"/>
                                        </p:tgtEl>
                                        <p:attrNameLst>
                                          <p:attrName>ppt_h</p:attrName>
                                        </p:attrNameLst>
                                      </p:cBhvr>
                                      <p:tavLst>
                                        <p:tav tm="0">
                                          <p:val>
                                            <p:strVal val="0"/>
                                          </p:val>
                                        </p:tav>
                                        <p:tav tm="100000">
                                          <p:val>
                                            <p:strVal val="#ppt_h"/>
                                          </p:val>
                                        </p:tav>
                                      </p:tavLst>
                                    </p:anim>
                                    <p:anim calcmode="lin" valueType="num">
                                      <p:cBhvr>
                                        <p:cTn id="9" dur="1000" fill="hold"/>
                                        <p:tgtEl>
                                          <p:spTgt spid="4"/>
                                        </p:tgtEl>
                                        <p:attrNameLst>
                                          <p:attrName>r</p:attrName>
                                        </p:attrNameLst>
                                      </p:cBhvr>
                                      <p:tavLst>
                                        <p:tav tm="0">
                                          <p:val>
                                            <p:strVal val="90"/>
                                          </p:val>
                                        </p:tav>
                                        <p:tav tm="100000">
                                          <p:val>
                                            <p:str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pic>
        <p:nvPicPr>
          <p:cNvPr id="2" name="Afbeelding 4" descr="Afbeelding met kerstmis, kerstboom&#10;&#10;Automatisch gegenereerde beschrijving">
            <a:extLst>
              <a:ext uri="{FF2B5EF4-FFF2-40B4-BE49-F238E27FC236}">
                <a16:creationId xmlns:a16="http://schemas.microsoft.com/office/drawing/2014/main" id="{9614F286-56D1-7A69-4063-0D3FAD0E7AFA}"/>
              </a:ext>
            </a:extLst>
          </p:cNvPr>
          <p:cNvPicPr>
            <a:picLocks noChangeAspect="1"/>
          </p:cNvPicPr>
          <p:nvPr/>
        </p:nvPicPr>
        <p:blipFill>
          <a:blip r:embed="rId2"/>
          <a:stretch>
            <a:fillRect/>
          </a:stretch>
        </p:blipFill>
        <p:spPr>
          <a:xfrm flipH="1">
            <a:off x="-75145" y="-88806"/>
            <a:ext cx="14382670" cy="8089806"/>
          </a:xfrm>
          <a:prstGeom prst="rect">
            <a:avLst/>
          </a:prstGeom>
          <a:noFill/>
          <a:ln cap="flat">
            <a:noFill/>
          </a:ln>
        </p:spPr>
      </p:pic>
      <p:sp>
        <p:nvSpPr>
          <p:cNvPr id="3" name="Ondertitel 2">
            <a:extLst>
              <a:ext uri="{FF2B5EF4-FFF2-40B4-BE49-F238E27FC236}">
                <a16:creationId xmlns:a16="http://schemas.microsoft.com/office/drawing/2014/main" id="{5CA8FB56-D001-BE9F-6445-972C908271F1}"/>
              </a:ext>
            </a:extLst>
          </p:cNvPr>
          <p:cNvSpPr txBox="1">
            <a:spLocks noGrp="1"/>
          </p:cNvSpPr>
          <p:nvPr>
            <p:ph type="subTitle" idx="1"/>
          </p:nvPr>
        </p:nvSpPr>
        <p:spPr>
          <a:xfrm>
            <a:off x="114300" y="569689"/>
            <a:ext cx="7804147" cy="4650007"/>
          </a:xfrm>
        </p:spPr>
        <p:txBody>
          <a:bodyPr/>
          <a:lstStyle/>
          <a:p>
            <a:pPr lvl="0">
              <a:lnSpc>
                <a:spcPct val="107000"/>
              </a:lnSpc>
              <a:spcAft>
                <a:spcPts val="800"/>
              </a:spcAft>
            </a:pPr>
            <a:r>
              <a:rPr lang="nl-NL" sz="2000" b="1">
                <a:solidFill>
                  <a:srgbClr val="FF0000"/>
                </a:solidFill>
                <a:ea typeface="Calibri" pitchFamily="34"/>
                <a:cs typeface="Times New Roman" pitchFamily="18"/>
              </a:rPr>
              <a:t>Wat ontzettend stoer van jou dat je een half jaar in Noorwegen hebt gezeten. Wij zijn allemaal ontzettend jaloers en trots op jou tegelijk. Je hebt een geweldige tijd gehad, en wat heb jij veel mee gemaakt! </a:t>
            </a:r>
          </a:p>
          <a:p>
            <a:pPr lvl="0">
              <a:lnSpc>
                <a:spcPct val="107000"/>
              </a:lnSpc>
              <a:spcAft>
                <a:spcPts val="800"/>
              </a:spcAft>
            </a:pPr>
            <a:endParaRPr lang="nl-NL" sz="2000" b="1">
              <a:solidFill>
                <a:srgbClr val="FF0000"/>
              </a:solidFill>
              <a:ea typeface="Calibri" pitchFamily="34"/>
              <a:cs typeface="Times New Roman" pitchFamily="18"/>
            </a:endParaRPr>
          </a:p>
          <a:p>
            <a:pPr lvl="0">
              <a:lnSpc>
                <a:spcPct val="107000"/>
              </a:lnSpc>
              <a:spcAft>
                <a:spcPts val="800"/>
              </a:spcAft>
            </a:pPr>
            <a:r>
              <a:rPr lang="nl-NL" sz="2000" b="1">
                <a:solidFill>
                  <a:srgbClr val="FF0000"/>
                </a:solidFill>
                <a:ea typeface="Calibri" pitchFamily="34"/>
                <a:cs typeface="Times New Roman" pitchFamily="18"/>
              </a:rPr>
              <a:t>We hebben je helaas wel bijna een half jaar moeten missen. Daarom heeft de kerstman alle roddels verzamelt om jou up-to-date te brengen. </a:t>
            </a:r>
          </a:p>
          <a:p>
            <a:pPr lvl="0">
              <a:lnSpc>
                <a:spcPct val="107000"/>
              </a:lnSpc>
              <a:spcAft>
                <a:spcPts val="800"/>
              </a:spcAft>
            </a:pPr>
            <a:endParaRPr lang="nl-NL" sz="2000" b="1">
              <a:solidFill>
                <a:srgbClr val="FF0000"/>
              </a:solidFill>
              <a:ea typeface="Calibri" pitchFamily="34"/>
              <a:cs typeface="Times New Roman" pitchFamily="18"/>
            </a:endParaRPr>
          </a:p>
          <a:p>
            <a:pPr lvl="0">
              <a:lnSpc>
                <a:spcPct val="107000"/>
              </a:lnSpc>
              <a:spcAft>
                <a:spcPts val="800"/>
              </a:spcAft>
            </a:pPr>
            <a:r>
              <a:rPr lang="nl-NL" sz="2000" b="1">
                <a:solidFill>
                  <a:srgbClr val="FF0000"/>
                </a:solidFill>
                <a:ea typeface="Calibri" pitchFamily="34"/>
                <a:cs typeface="Times New Roman" pitchFamily="18"/>
              </a:rPr>
              <a:t>Wacht nog even met het verder uitpakken van je cadeau.</a:t>
            </a:r>
            <a:endParaRPr lang="en-NL" sz="2000" b="1">
              <a:solidFill>
                <a:srgbClr val="FF0000"/>
              </a:solidFill>
              <a:ea typeface="Calibri" pitchFamily="34"/>
              <a:cs typeface="Times New Roman" pitchFamily="18"/>
            </a:endParaRPr>
          </a:p>
          <a:p>
            <a:pPr lvl="0"/>
            <a:endParaRPr lang="en-NL" sz="2800" b="1">
              <a:solidFill>
                <a:srgbClr val="FF0000"/>
              </a:solidFill>
            </a:endParaRPr>
          </a:p>
        </p:txBody>
      </p:sp>
      <p:pic>
        <p:nvPicPr>
          <p:cNvPr id="4" name="Afbeelding 2" descr="Afbeelding met tekenfilm, kerstmis&#10;&#10;Automatisch gegenereerde beschrijving">
            <a:extLst>
              <a:ext uri="{FF2B5EF4-FFF2-40B4-BE49-F238E27FC236}">
                <a16:creationId xmlns:a16="http://schemas.microsoft.com/office/drawing/2014/main" id="{CCA18CEF-EE78-FC31-F685-99F81A93EE98}"/>
              </a:ext>
            </a:extLst>
          </p:cNvPr>
          <p:cNvPicPr>
            <a:picLocks noChangeAspect="1"/>
          </p:cNvPicPr>
          <p:nvPr/>
        </p:nvPicPr>
        <p:blipFill>
          <a:blip r:embed="rId3"/>
          <a:stretch>
            <a:fillRect/>
          </a:stretch>
        </p:blipFill>
        <p:spPr>
          <a:xfrm rot="1109120">
            <a:off x="-222092" y="5128503"/>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4E5BA975-B3B9-FADB-784A-28662B526A19}"/>
              </a:ext>
            </a:extLst>
          </p:cNvPr>
          <p:cNvSpPr txBox="1">
            <a:spLocks noGrp="1"/>
          </p:cNvSpPr>
          <p:nvPr>
            <p:ph type="subTitle" idx="1"/>
          </p:nvPr>
        </p:nvSpPr>
        <p:spPr>
          <a:xfrm>
            <a:off x="1524003" y="406395"/>
            <a:ext cx="9144000" cy="342900"/>
          </a:xfrm>
        </p:spPr>
        <p:txBody>
          <a:bodyPr/>
          <a:lstStyle/>
          <a:p>
            <a:pPr lvl="0">
              <a:lnSpc>
                <a:spcPct val="70000"/>
              </a:lnSpc>
            </a:pPr>
            <a:r>
              <a:rPr lang="en-US" sz="2200">
                <a:latin typeface="Calibri" pitchFamily="34"/>
                <a:ea typeface="Calibri" pitchFamily="34"/>
                <a:cs typeface="Times New Roman" pitchFamily="18"/>
              </a:rPr>
              <a:t>Hoeveel meter hebben Marjan &amp; Alex geschaatst op de kerstmarkt?</a:t>
            </a:r>
            <a:endParaRPr lang="en-NL" sz="2200">
              <a:latin typeface="Calibri" pitchFamily="34"/>
              <a:ea typeface="Calibri" pitchFamily="34"/>
              <a:cs typeface="Times New Roman" pitchFamily="18"/>
            </a:endParaRPr>
          </a:p>
        </p:txBody>
      </p:sp>
      <p:pic>
        <p:nvPicPr>
          <p:cNvPr id="3" name="WhatsApp Video 2023-12-16 at 15.56.27">
            <a:extLst>
              <a:ext uri="{FF2B5EF4-FFF2-40B4-BE49-F238E27FC236}">
                <a16:creationId xmlns:a16="http://schemas.microsoft.com/office/drawing/2014/main" id="{81D6077D-A00A-264F-6198-15C940DC90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1313334"/>
            <a:ext cx="8077196" cy="4572000"/>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3"/>
                </p:tgtEl>
              </p:cMediaNode>
            </p:video>
            <p:seq concurrent="1" nextAc="seek">
              <p:cTn id="8" dur="indefinite" nodeType="interactiveSeq">
                <p:stCondLst>
                  <p:cond evt="onClick" delay="0">
                    <p:tgtEl>
                      <p:spTgt spid="3"/>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pic>
        <p:nvPicPr>
          <p:cNvPr id="2" name="Afbeelding 4" descr="Afbeelding met kerstmis, kerstboom&#10;&#10;Automatisch gegenereerde beschrijving">
            <a:extLst>
              <a:ext uri="{FF2B5EF4-FFF2-40B4-BE49-F238E27FC236}">
                <a16:creationId xmlns:a16="http://schemas.microsoft.com/office/drawing/2014/main" id="{C4E9CF99-4037-3FB4-5706-7BE840911FB0}"/>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B207EFD7-3874-44FD-F822-A6BACE447750}"/>
              </a:ext>
            </a:extLst>
          </p:cNvPr>
          <p:cNvSpPr txBox="1">
            <a:spLocks noGrp="1"/>
          </p:cNvSpPr>
          <p:nvPr>
            <p:ph type="subTitle" idx="1"/>
          </p:nvPr>
        </p:nvSpPr>
        <p:spPr>
          <a:xfrm>
            <a:off x="1524003" y="361946"/>
            <a:ext cx="9144000" cy="431807"/>
          </a:xfrm>
        </p:spPr>
        <p:txBody>
          <a:bodyPr/>
          <a:lstStyle/>
          <a:p>
            <a:pPr lvl="0">
              <a:lnSpc>
                <a:spcPct val="70000"/>
              </a:lnSpc>
            </a:pPr>
            <a:r>
              <a:rPr lang="nl-NL" b="1">
                <a:solidFill>
                  <a:srgbClr val="FF0000"/>
                </a:solidFill>
                <a:ea typeface="Calibri" pitchFamily="34"/>
                <a:cs typeface="Times New Roman" pitchFamily="18"/>
              </a:rPr>
              <a:t>Hoe heet het nieuwe bedrijf van Chantal?</a:t>
            </a:r>
            <a:endParaRPr lang="en-NL" b="1">
              <a:solidFill>
                <a:srgbClr val="FF0000"/>
              </a:solidFill>
              <a:ea typeface="Calibri" pitchFamily="34"/>
              <a:cs typeface="Times New Roman" pitchFamily="18"/>
            </a:endParaRPr>
          </a:p>
        </p:txBody>
      </p:sp>
      <p:pic>
        <p:nvPicPr>
          <p:cNvPr id="4" name="Afbeelding 3" descr="Afbeelding met gebouw, buitenshuis, kleding, schoeisel&#10;&#10;Automatisch gegenereerde beschrijving">
            <a:extLst>
              <a:ext uri="{FF2B5EF4-FFF2-40B4-BE49-F238E27FC236}">
                <a16:creationId xmlns:a16="http://schemas.microsoft.com/office/drawing/2014/main" id="{083AF2B4-4613-99E7-42F2-6F167AEB1BCA}"/>
              </a:ext>
            </a:extLst>
          </p:cNvPr>
          <p:cNvPicPr>
            <a:picLocks noChangeAspect="1"/>
          </p:cNvPicPr>
          <p:nvPr/>
        </p:nvPicPr>
        <p:blipFill>
          <a:blip r:embed="rId3"/>
          <a:srcRect t="6204" b="7778"/>
          <a:stretch>
            <a:fillRect/>
          </a:stretch>
        </p:blipFill>
        <p:spPr>
          <a:xfrm>
            <a:off x="4137184" y="793754"/>
            <a:ext cx="3917637" cy="5899151"/>
          </a:xfrm>
          <a:prstGeom prst="rect">
            <a:avLst/>
          </a:prstGeom>
          <a:solidFill>
            <a:srgbClr val="EDEDED"/>
          </a:solidFill>
          <a:ln cap="flat">
            <a:noFill/>
          </a:ln>
        </p:spPr>
      </p:pic>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pic>
        <p:nvPicPr>
          <p:cNvPr id="2" name="Afbeelding 4" descr="Afbeelding met kerstmis, kerstboom&#10;&#10;Automatisch gegenereerde beschrijving">
            <a:extLst>
              <a:ext uri="{FF2B5EF4-FFF2-40B4-BE49-F238E27FC236}">
                <a16:creationId xmlns:a16="http://schemas.microsoft.com/office/drawing/2014/main" id="{1D1C03F0-7F04-5AFB-E810-7A8B33E1E55E}"/>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Titel 1">
            <a:extLst>
              <a:ext uri="{FF2B5EF4-FFF2-40B4-BE49-F238E27FC236}">
                <a16:creationId xmlns:a16="http://schemas.microsoft.com/office/drawing/2014/main" id="{2CE9D243-582D-8B2E-633D-401F0DE98431}"/>
              </a:ext>
            </a:extLst>
          </p:cNvPr>
          <p:cNvSpPr txBox="1">
            <a:spLocks noGrp="1"/>
          </p:cNvSpPr>
          <p:nvPr>
            <p:ph type="ctrTitle"/>
          </p:nvPr>
        </p:nvSpPr>
        <p:spPr>
          <a:xfrm>
            <a:off x="397096" y="-141667"/>
            <a:ext cx="9144000" cy="2387598"/>
          </a:xfrm>
        </p:spPr>
        <p:txBody>
          <a:bodyPr/>
          <a:lstStyle/>
          <a:p>
            <a:pPr lvl="0"/>
            <a:r>
              <a:rPr lang="en-US">
                <a:solidFill>
                  <a:srgbClr val="FF0000"/>
                </a:solidFill>
              </a:rPr>
              <a:t>10</a:t>
            </a:r>
            <a:endParaRPr lang="en-NL">
              <a:solidFill>
                <a:srgbClr val="FF0000"/>
              </a:solidFill>
            </a:endParaRPr>
          </a:p>
        </p:txBody>
      </p:sp>
      <p:sp>
        <p:nvSpPr>
          <p:cNvPr id="4" name="Ondertitel 2">
            <a:extLst>
              <a:ext uri="{FF2B5EF4-FFF2-40B4-BE49-F238E27FC236}">
                <a16:creationId xmlns:a16="http://schemas.microsoft.com/office/drawing/2014/main" id="{3BA548D4-2552-A22E-9EED-8EDF2A1481C0}"/>
              </a:ext>
            </a:extLst>
          </p:cNvPr>
          <p:cNvSpPr txBox="1">
            <a:spLocks noGrp="1"/>
          </p:cNvSpPr>
          <p:nvPr>
            <p:ph type="subTitle" idx="1"/>
          </p:nvPr>
        </p:nvSpPr>
        <p:spPr>
          <a:xfrm>
            <a:off x="1594832" y="2648285"/>
            <a:ext cx="6873023" cy="3927558"/>
          </a:xfrm>
        </p:spPr>
        <p:txBody>
          <a:bodyPr/>
          <a:lstStyle/>
          <a:p>
            <a:pPr lvl="0">
              <a:lnSpc>
                <a:spcPct val="70000"/>
              </a:lnSpc>
            </a:pPr>
            <a:r>
              <a:rPr lang="en-US" b="1">
                <a:solidFill>
                  <a:srgbClr val="FF0000"/>
                </a:solidFill>
              </a:rPr>
              <a:t>Chantal,</a:t>
            </a:r>
          </a:p>
          <a:p>
            <a:pPr lvl="0">
              <a:lnSpc>
                <a:spcPct val="70000"/>
              </a:lnSpc>
            </a:pPr>
            <a:r>
              <a:rPr lang="en-US" b="1">
                <a:solidFill>
                  <a:srgbClr val="FF0000"/>
                </a:solidFill>
              </a:rPr>
              <a:t>Wat hoorde ik nou? Ook jij het huis uit? Eigenlijk was je dat al, maar het volgende cadeau ga je misschien nodig hebben</a:t>
            </a:r>
          </a:p>
          <a:p>
            <a:pPr lvl="0">
              <a:lnSpc>
                <a:spcPct val="70000"/>
              </a:lnSpc>
            </a:pPr>
            <a:endParaRPr lang="en-US" b="1">
              <a:solidFill>
                <a:srgbClr val="FF0000"/>
              </a:solidFill>
            </a:endParaRPr>
          </a:p>
          <a:p>
            <a:pPr lvl="0">
              <a:lnSpc>
                <a:spcPct val="70000"/>
              </a:lnSpc>
            </a:pPr>
            <a:r>
              <a:rPr lang="en-US" b="1">
                <a:solidFill>
                  <a:srgbClr val="FF0000"/>
                </a:solidFill>
              </a:rPr>
              <a:t>Cadeau 10 is voor Chantal.</a:t>
            </a:r>
            <a:endParaRPr lang="en-NL" b="1">
              <a:solidFill>
                <a:srgbClr val="FF0000"/>
              </a:solidFill>
            </a:endParaRPr>
          </a:p>
        </p:txBody>
      </p:sp>
      <p:pic>
        <p:nvPicPr>
          <p:cNvPr id="5" name="Afbeelding 3" descr="Afbeelding met tekenfilm, kerstmis&#10;&#10;Automatisch gegenereerde beschrijving">
            <a:extLst>
              <a:ext uri="{FF2B5EF4-FFF2-40B4-BE49-F238E27FC236}">
                <a16:creationId xmlns:a16="http://schemas.microsoft.com/office/drawing/2014/main" id="{61BB0840-EE20-3D9F-6AC4-988EE4494C72}"/>
              </a:ext>
            </a:extLst>
          </p:cNvPr>
          <p:cNvPicPr>
            <a:picLocks noChangeAspect="1"/>
          </p:cNvPicPr>
          <p:nvPr/>
        </p:nvPicPr>
        <p:blipFill>
          <a:blip r:embed="rId3"/>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pic>
        <p:nvPicPr>
          <p:cNvPr id="2" name="Afbeelding 3" descr="Afbeelding met kerstmis, kerstboom&#10;&#10;Automatisch gegenereerde beschrijving">
            <a:extLst>
              <a:ext uri="{FF2B5EF4-FFF2-40B4-BE49-F238E27FC236}">
                <a16:creationId xmlns:a16="http://schemas.microsoft.com/office/drawing/2014/main" id="{EA006388-4F5B-C69F-D22D-9BEFD47A44C0}"/>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28B8C237-44C6-7DC3-6F51-34391F381CD8}"/>
              </a:ext>
            </a:extLst>
          </p:cNvPr>
          <p:cNvSpPr txBox="1">
            <a:spLocks noGrp="1"/>
          </p:cNvSpPr>
          <p:nvPr>
            <p:ph type="subTitle" idx="1"/>
          </p:nvPr>
        </p:nvSpPr>
        <p:spPr>
          <a:xfrm>
            <a:off x="1524003" y="558798"/>
            <a:ext cx="9144000" cy="780604"/>
          </a:xfrm>
        </p:spPr>
        <p:txBody>
          <a:bodyPr/>
          <a:lstStyle/>
          <a:p>
            <a:pPr lvl="0">
              <a:lnSpc>
                <a:spcPct val="70000"/>
              </a:lnSpc>
            </a:pPr>
            <a:r>
              <a:rPr lang="en-US" sz="2200">
                <a:solidFill>
                  <a:srgbClr val="FF0000"/>
                </a:solidFill>
                <a:ea typeface="Calibri" pitchFamily="34"/>
                <a:cs typeface="Times New Roman" pitchFamily="18"/>
              </a:rPr>
              <a:t>Waar had afgelopen half jaar Marjan het meeste last van?</a:t>
            </a:r>
            <a:endParaRPr lang="en-NL" sz="2200">
              <a:solidFill>
                <a:srgbClr val="FF0000"/>
              </a:solidFill>
              <a:ea typeface="Calibri" pitchFamily="34"/>
              <a:cs typeface="Times New Roman" pitchFamily="18"/>
            </a:endParaRPr>
          </a:p>
        </p:txBody>
      </p:sp>
      <p:pic>
        <p:nvPicPr>
          <p:cNvPr id="4" name="Afbeelding 3" descr="Afbeelding met Menselijk gezicht, persoon, glimlach, kleding&#10;&#10;Automatisch gegenereerde beschrijving">
            <a:extLst>
              <a:ext uri="{FF2B5EF4-FFF2-40B4-BE49-F238E27FC236}">
                <a16:creationId xmlns:a16="http://schemas.microsoft.com/office/drawing/2014/main" id="{E834A2F6-C88E-3605-068E-756BE8F72953}"/>
              </a:ext>
            </a:extLst>
          </p:cNvPr>
          <p:cNvPicPr>
            <a:picLocks noChangeAspect="1"/>
          </p:cNvPicPr>
          <p:nvPr/>
        </p:nvPicPr>
        <p:blipFill>
          <a:blip r:embed="rId3"/>
          <a:stretch>
            <a:fillRect/>
          </a:stretch>
        </p:blipFill>
        <p:spPr>
          <a:xfrm>
            <a:off x="4312447" y="1498601"/>
            <a:ext cx="3567110" cy="4756151"/>
          </a:xfrm>
          <a:prstGeom prst="rect">
            <a:avLst/>
          </a:prstGeom>
          <a:noFill/>
          <a:ln cap="flat">
            <a:noFill/>
          </a:ln>
        </p:spPr>
      </p:pic>
      <p:pic>
        <p:nvPicPr>
          <p:cNvPr id="5" name="Afbeelding 5" descr="Afbeelding met tekenfilm, kerstmis&#10;&#10;Automatisch gegenereerde beschrijving">
            <a:extLst>
              <a:ext uri="{FF2B5EF4-FFF2-40B4-BE49-F238E27FC236}">
                <a16:creationId xmlns:a16="http://schemas.microsoft.com/office/drawing/2014/main" id="{ED601207-E09B-FEE4-B28C-A97B651DDFF4}"/>
              </a:ext>
            </a:extLst>
          </p:cNvPr>
          <p:cNvPicPr>
            <a:picLocks noChangeAspect="1"/>
          </p:cNvPicPr>
          <p:nvPr/>
        </p:nvPicPr>
        <p:blipFill>
          <a:blip r:embed="rId4"/>
          <a:stretch>
            <a:fillRect/>
          </a:stretch>
        </p:blipFill>
        <p:spPr>
          <a:xfrm rot="20812978">
            <a:off x="10593837" y="5404972"/>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26260500-0EAE-51E0-FD5D-CE85E229D432}"/>
              </a:ext>
            </a:extLst>
          </p:cNvPr>
          <p:cNvSpPr txBox="1">
            <a:spLocks noGrp="1"/>
          </p:cNvSpPr>
          <p:nvPr>
            <p:ph type="subTitle" idx="1"/>
          </p:nvPr>
        </p:nvSpPr>
        <p:spPr>
          <a:xfrm>
            <a:off x="1524003" y="425452"/>
            <a:ext cx="9144000" cy="342900"/>
          </a:xfrm>
        </p:spPr>
        <p:txBody>
          <a:bodyPr/>
          <a:lstStyle/>
          <a:p>
            <a:pPr lvl="0">
              <a:lnSpc>
                <a:spcPct val="70000"/>
              </a:lnSpc>
            </a:pPr>
            <a:r>
              <a:rPr lang="nl-NL" sz="2200">
                <a:latin typeface="Calibri" pitchFamily="34"/>
                <a:ea typeface="Calibri" pitchFamily="34"/>
                <a:cs typeface="Times New Roman" pitchFamily="18"/>
              </a:rPr>
              <a:t>Naar welk klassiek optreden zijn Chantal &amp; Stefan geweest?</a:t>
            </a:r>
            <a:endParaRPr lang="en-NL" sz="2200">
              <a:latin typeface="Calibri" pitchFamily="34"/>
              <a:ea typeface="Calibri" pitchFamily="34"/>
              <a:cs typeface="Times New Roman" pitchFamily="18"/>
            </a:endParaRPr>
          </a:p>
        </p:txBody>
      </p:sp>
      <p:pic>
        <p:nvPicPr>
          <p:cNvPr id="3" name="Afbeelding 2" descr="Afbeelding met publiek, concert, podium, muziek&#10;&#10;Automatisch gegenereerde beschrijving">
            <a:extLst>
              <a:ext uri="{FF2B5EF4-FFF2-40B4-BE49-F238E27FC236}">
                <a16:creationId xmlns:a16="http://schemas.microsoft.com/office/drawing/2014/main" id="{82562D34-6DA2-E039-E9E0-F2356C705549}"/>
              </a:ext>
            </a:extLst>
          </p:cNvPr>
          <p:cNvPicPr>
            <a:picLocks noChangeAspect="1"/>
          </p:cNvPicPr>
          <p:nvPr/>
        </p:nvPicPr>
        <p:blipFill>
          <a:blip r:embed="rId2"/>
          <a:stretch>
            <a:fillRect/>
          </a:stretch>
        </p:blipFill>
        <p:spPr>
          <a:xfrm>
            <a:off x="919429" y="1384301"/>
            <a:ext cx="10353138" cy="4833618"/>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A21AD-A911-8D9D-ECF4-9AC21A2CBB64}"/>
              </a:ext>
            </a:extLst>
          </p:cNvPr>
          <p:cNvSpPr txBox="1">
            <a:spLocks noGrp="1"/>
          </p:cNvSpPr>
          <p:nvPr>
            <p:ph type="ctrTitle"/>
          </p:nvPr>
        </p:nvSpPr>
        <p:spPr/>
        <p:txBody>
          <a:bodyPr/>
          <a:lstStyle/>
          <a:p>
            <a:pPr lvl="0"/>
            <a:r>
              <a:rPr lang="en-US"/>
              <a:t>11</a:t>
            </a:r>
            <a:endParaRPr lang="en-NL"/>
          </a:p>
        </p:txBody>
      </p:sp>
      <p:sp>
        <p:nvSpPr>
          <p:cNvPr id="3" name="Ondertitel 2">
            <a:extLst>
              <a:ext uri="{FF2B5EF4-FFF2-40B4-BE49-F238E27FC236}">
                <a16:creationId xmlns:a16="http://schemas.microsoft.com/office/drawing/2014/main" id="{C5868E37-AC5F-E92E-FFB1-CD0765A1036D}"/>
              </a:ext>
            </a:extLst>
          </p:cNvPr>
          <p:cNvSpPr txBox="1">
            <a:spLocks noGrp="1"/>
          </p:cNvSpPr>
          <p:nvPr>
            <p:ph type="subTitle" idx="1"/>
          </p:nvPr>
        </p:nvSpPr>
        <p:spPr/>
        <p:txBody>
          <a:bodyPr/>
          <a:lstStyle/>
          <a:p>
            <a:pPr lvl="0">
              <a:lnSpc>
                <a:spcPct val="80000"/>
              </a:lnSpc>
            </a:pPr>
            <a:r>
              <a:rPr lang="en-US"/>
              <a:t>Stefan &amp; Chantal, nu jullie smane gaan wonen zal het volgende wellicht goed van pas komen.</a:t>
            </a:r>
          </a:p>
          <a:p>
            <a:pPr lvl="0">
              <a:lnSpc>
                <a:spcPct val="80000"/>
              </a:lnSpc>
            </a:pPr>
            <a:endParaRPr lang="en-US"/>
          </a:p>
          <a:p>
            <a:pPr lvl="0">
              <a:lnSpc>
                <a:spcPct val="80000"/>
              </a:lnSpc>
            </a:pPr>
            <a:r>
              <a:rPr lang="en-US"/>
              <a:t>Cadeau 11 is voor jullie. </a:t>
            </a:r>
            <a:endParaRPr lang="en-NL"/>
          </a:p>
        </p:txBody>
      </p:sp>
      <p:pic>
        <p:nvPicPr>
          <p:cNvPr id="4" name="Afbeelding 3" descr="Afbeelding met tekenfilm, kerstmis&#10;&#10;Automatisch gegenereerde beschrijving">
            <a:extLst>
              <a:ext uri="{FF2B5EF4-FFF2-40B4-BE49-F238E27FC236}">
                <a16:creationId xmlns:a16="http://schemas.microsoft.com/office/drawing/2014/main" id="{1A37F245-267F-C903-CDD0-43332DAA5618}"/>
              </a:ext>
            </a:extLst>
          </p:cNvPr>
          <p:cNvPicPr>
            <a:picLocks noChangeAspect="1"/>
          </p:cNvPicPr>
          <p:nvPr/>
        </p:nvPicPr>
        <p:blipFill>
          <a:blip r:embed="rId2"/>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A683C1-C23F-3C4E-633E-FCB2BBE75BCF}"/>
              </a:ext>
            </a:extLst>
          </p:cNvPr>
          <p:cNvSpPr/>
          <p:nvPr/>
        </p:nvSpPr>
        <p:spPr>
          <a:xfrm>
            <a:off x="-629134" y="0"/>
            <a:ext cx="13115925" cy="7943850"/>
          </a:xfrm>
          <a:prstGeom prst="rect">
            <a:avLst/>
          </a:prstGeom>
          <a:blipFill>
            <a:blip r:embed="rId2">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N" sz="1800" b="0" i="0" u="none" strike="noStrike" kern="1200" cap="none" spc="0" baseline="0">
              <a:solidFill>
                <a:srgbClr val="FFFFFF"/>
              </a:solidFill>
              <a:uFillTx/>
              <a:latin typeface="Calibri"/>
            </a:endParaRPr>
          </a:p>
        </p:txBody>
      </p:sp>
      <p:sp>
        <p:nvSpPr>
          <p:cNvPr id="3" name="Ondertitel 2">
            <a:extLst>
              <a:ext uri="{FF2B5EF4-FFF2-40B4-BE49-F238E27FC236}">
                <a16:creationId xmlns:a16="http://schemas.microsoft.com/office/drawing/2014/main" id="{C951C853-EE2E-50A2-04FD-A699725750A3}"/>
              </a:ext>
            </a:extLst>
          </p:cNvPr>
          <p:cNvSpPr txBox="1">
            <a:spLocks noGrp="1"/>
          </p:cNvSpPr>
          <p:nvPr>
            <p:ph type="subTitle" idx="1"/>
          </p:nvPr>
        </p:nvSpPr>
        <p:spPr>
          <a:xfrm>
            <a:off x="3219456" y="882642"/>
            <a:ext cx="9144000" cy="546107"/>
          </a:xfrm>
        </p:spPr>
        <p:txBody>
          <a:bodyPr/>
          <a:lstStyle/>
          <a:p>
            <a:pPr lvl="0">
              <a:lnSpc>
                <a:spcPct val="70000"/>
              </a:lnSpc>
            </a:pPr>
            <a:r>
              <a:rPr lang="nl-NL" sz="2800" b="1">
                <a:ea typeface="Calibri" pitchFamily="34"/>
                <a:cs typeface="Times New Roman" pitchFamily="18"/>
              </a:rPr>
              <a:t>Hoe koud was het op deze foto?</a:t>
            </a:r>
            <a:endParaRPr lang="en-NL" sz="2800" b="1">
              <a:ea typeface="Calibri" pitchFamily="34"/>
              <a:cs typeface="Times New Roman" pitchFamily="18"/>
            </a:endParaRPr>
          </a:p>
        </p:txBody>
      </p:sp>
      <p:pic>
        <p:nvPicPr>
          <p:cNvPr id="4" name="Afbeelding 3" descr="Afbeelding met persoon, Menselijk gezicht, kleding, winter&#10;&#10;Automatisch gegenereerde beschrijving">
            <a:extLst>
              <a:ext uri="{FF2B5EF4-FFF2-40B4-BE49-F238E27FC236}">
                <a16:creationId xmlns:a16="http://schemas.microsoft.com/office/drawing/2014/main" id="{B9A626FF-DD49-82CA-AC12-20346DE479C3}"/>
              </a:ext>
            </a:extLst>
          </p:cNvPr>
          <p:cNvPicPr>
            <a:picLocks noChangeAspect="1"/>
          </p:cNvPicPr>
          <p:nvPr/>
        </p:nvPicPr>
        <p:blipFill>
          <a:blip r:embed="rId3"/>
          <a:stretch>
            <a:fillRect/>
          </a:stretch>
        </p:blipFill>
        <p:spPr>
          <a:xfrm>
            <a:off x="5795970" y="1743075"/>
            <a:ext cx="3990971" cy="5321295"/>
          </a:xfrm>
          <a:prstGeom prst="rect">
            <a:avLst/>
          </a:prstGeom>
          <a:solidFill>
            <a:srgbClr val="EDEDED"/>
          </a:solidFill>
          <a:ln cap="flat">
            <a:noFill/>
          </a:ln>
          <a:effectLst>
            <a:outerShdw dir="16200000" algn="tl">
              <a:srgbClr val="000000">
                <a:alpha val="40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Afbeelding 5" descr="Afbeelding met sneeuw, winter, sneeuwvlok&#10;&#10;Automatisch gegenereerde beschrijving">
            <a:extLst>
              <a:ext uri="{FF2B5EF4-FFF2-40B4-BE49-F238E27FC236}">
                <a16:creationId xmlns:a16="http://schemas.microsoft.com/office/drawing/2014/main" id="{ECA8F439-BCA2-441F-012E-DAE8D4AEF5AD}"/>
              </a:ext>
            </a:extLst>
          </p:cNvPr>
          <p:cNvPicPr>
            <a:picLocks noChangeAspect="1"/>
          </p:cNvPicPr>
          <p:nvPr/>
        </p:nvPicPr>
        <p:blipFill>
          <a:blip r:embed="rId2"/>
          <a:stretch>
            <a:fillRect/>
          </a:stretch>
        </p:blipFill>
        <p:spPr>
          <a:xfrm>
            <a:off x="0" y="0"/>
            <a:ext cx="12191996" cy="8128001"/>
          </a:xfrm>
          <a:prstGeom prst="rect">
            <a:avLst/>
          </a:prstGeom>
          <a:noFill/>
          <a:ln cap="flat">
            <a:noFill/>
          </a:ln>
        </p:spPr>
      </p:pic>
      <p:sp>
        <p:nvSpPr>
          <p:cNvPr id="3" name="Titel 1">
            <a:extLst>
              <a:ext uri="{FF2B5EF4-FFF2-40B4-BE49-F238E27FC236}">
                <a16:creationId xmlns:a16="http://schemas.microsoft.com/office/drawing/2014/main" id="{7D231943-A70B-D234-081C-2BACF5F0A5FF}"/>
              </a:ext>
            </a:extLst>
          </p:cNvPr>
          <p:cNvSpPr txBox="1">
            <a:spLocks noGrp="1"/>
          </p:cNvSpPr>
          <p:nvPr>
            <p:ph type="ctrTitle"/>
          </p:nvPr>
        </p:nvSpPr>
        <p:spPr/>
        <p:txBody>
          <a:bodyPr/>
          <a:lstStyle/>
          <a:p>
            <a:pPr lvl="0"/>
            <a:r>
              <a:rPr lang="en-US">
                <a:solidFill>
                  <a:srgbClr val="FF0000"/>
                </a:solidFill>
              </a:rPr>
              <a:t>12</a:t>
            </a:r>
            <a:endParaRPr lang="en-NL">
              <a:solidFill>
                <a:srgbClr val="FF0000"/>
              </a:solidFill>
            </a:endParaRPr>
          </a:p>
        </p:txBody>
      </p:sp>
      <p:sp>
        <p:nvSpPr>
          <p:cNvPr id="4" name="Ondertitel 2">
            <a:extLst>
              <a:ext uri="{FF2B5EF4-FFF2-40B4-BE49-F238E27FC236}">
                <a16:creationId xmlns:a16="http://schemas.microsoft.com/office/drawing/2014/main" id="{AAF76D7E-E102-3B09-5A67-3593408461A1}"/>
              </a:ext>
            </a:extLst>
          </p:cNvPr>
          <p:cNvSpPr txBox="1">
            <a:spLocks noGrp="1"/>
          </p:cNvSpPr>
          <p:nvPr>
            <p:ph type="subTitle" idx="1"/>
          </p:nvPr>
        </p:nvSpPr>
        <p:spPr/>
        <p:txBody>
          <a:bodyPr/>
          <a:lstStyle/>
          <a:p>
            <a:pPr lvl="0"/>
            <a:r>
              <a:rPr lang="en-US">
                <a:solidFill>
                  <a:srgbClr val="FF0000"/>
                </a:solidFill>
              </a:rPr>
              <a:t>Ho ho hoooo Maaike! Merry Christmas. Voor jou als kerstfanaat is nummer 12 ook voor jou. </a:t>
            </a:r>
            <a:endParaRPr lang="en-NL">
              <a:solidFill>
                <a:srgbClr val="FF0000"/>
              </a:solidFill>
            </a:endParaRPr>
          </a:p>
        </p:txBody>
      </p:sp>
      <p:pic>
        <p:nvPicPr>
          <p:cNvPr id="5" name="Afbeelding 3" descr="Afbeelding met tekenfilm, kerstmis&#10;&#10;Automatisch gegenereerde beschrijving">
            <a:extLst>
              <a:ext uri="{FF2B5EF4-FFF2-40B4-BE49-F238E27FC236}">
                <a16:creationId xmlns:a16="http://schemas.microsoft.com/office/drawing/2014/main" id="{8FCCAE77-268D-BD71-FD1F-84772DD74208}"/>
              </a:ext>
            </a:extLst>
          </p:cNvPr>
          <p:cNvPicPr>
            <a:picLocks noChangeAspect="1"/>
          </p:cNvPicPr>
          <p:nvPr/>
        </p:nvPicPr>
        <p:blipFill>
          <a:blip r:embed="rId3"/>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0"/>
                                          </p:val>
                                        </p:tav>
                                        <p:tav tm="100000">
                                          <p:val>
                                            <p:strVal val="#ppt_w"/>
                                          </p:val>
                                        </p:tav>
                                      </p:tavLst>
                                    </p:anim>
                                    <p:anim calcmode="lin" valueType="num">
                                      <p:cBhvr>
                                        <p:cTn id="8" dur="1000" fill="hold"/>
                                        <p:tgtEl>
                                          <p:spTgt spid="5"/>
                                        </p:tgtEl>
                                        <p:attrNameLst>
                                          <p:attrName>ppt_h</p:attrName>
                                        </p:attrNameLst>
                                      </p:cBhvr>
                                      <p:tavLst>
                                        <p:tav tm="0">
                                          <p:val>
                                            <p:strVal val="0"/>
                                          </p:val>
                                        </p:tav>
                                        <p:tav tm="100000">
                                          <p:val>
                                            <p:strVal val="#ppt_h"/>
                                          </p:val>
                                        </p:tav>
                                      </p:tavLst>
                                    </p:anim>
                                    <p:anim calcmode="lin" valueType="num">
                                      <p:cBhvr>
                                        <p:cTn id="9" dur="1000" fill="hold"/>
                                        <p:tgtEl>
                                          <p:spTgt spid="5"/>
                                        </p:tgtEl>
                                        <p:attrNameLst>
                                          <p:attrName>r</p:attrName>
                                        </p:attrNameLst>
                                      </p:cBhvr>
                                      <p:tavLst>
                                        <p:tav tm="0">
                                          <p:val>
                                            <p:strVal val="90"/>
                                          </p:val>
                                        </p:tav>
                                        <p:tav tm="100000">
                                          <p:val>
                                            <p:str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CE6D13F4-5F72-AB13-5C23-03D439239F5C}"/>
              </a:ext>
            </a:extLst>
          </p:cNvPr>
          <p:cNvSpPr txBox="1">
            <a:spLocks noGrp="1"/>
          </p:cNvSpPr>
          <p:nvPr>
            <p:ph type="subTitle" idx="1"/>
          </p:nvPr>
        </p:nvSpPr>
        <p:spPr>
          <a:xfrm>
            <a:off x="1524003" y="412751"/>
            <a:ext cx="9144000" cy="342900"/>
          </a:xfrm>
        </p:spPr>
        <p:txBody>
          <a:bodyPr/>
          <a:lstStyle/>
          <a:p>
            <a:pPr lvl="0">
              <a:lnSpc>
                <a:spcPct val="70000"/>
              </a:lnSpc>
            </a:pPr>
            <a:r>
              <a:rPr lang="nl-NL" sz="2200">
                <a:latin typeface="Calibri" pitchFamily="34"/>
                <a:ea typeface="Calibri" pitchFamily="34"/>
                <a:cs typeface="Times New Roman" pitchFamily="18"/>
              </a:rPr>
              <a:t>Waar gaan Chantal &amp; Stefan naar toe verhuizen?</a:t>
            </a:r>
            <a:endParaRPr lang="en-NL" sz="2200">
              <a:latin typeface="Calibri" pitchFamily="34"/>
              <a:ea typeface="Calibri" pitchFamily="34"/>
              <a:cs typeface="Times New Roman" pitchFamily="18"/>
            </a:endParaRPr>
          </a:p>
        </p:txBody>
      </p:sp>
      <p:pic>
        <p:nvPicPr>
          <p:cNvPr id="3" name="Afbeelding 3" descr="Afbeelding met buitenshuis, gebouw, hemel, raam&#10;&#10;Automatisch gegenereerde beschrijving">
            <a:extLst>
              <a:ext uri="{FF2B5EF4-FFF2-40B4-BE49-F238E27FC236}">
                <a16:creationId xmlns:a16="http://schemas.microsoft.com/office/drawing/2014/main" id="{3DB2B759-3E48-7C55-7043-0A9EDE3FA097}"/>
              </a:ext>
            </a:extLst>
          </p:cNvPr>
          <p:cNvPicPr>
            <a:picLocks noChangeAspect="1"/>
          </p:cNvPicPr>
          <p:nvPr/>
        </p:nvPicPr>
        <p:blipFill>
          <a:blip r:embed="rId2"/>
          <a:stretch>
            <a:fillRect/>
          </a:stretch>
        </p:blipFill>
        <p:spPr>
          <a:xfrm>
            <a:off x="1714500" y="869951"/>
            <a:ext cx="8762996" cy="5842001"/>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pic>
        <p:nvPicPr>
          <p:cNvPr id="2" name="Afbeelding 5" descr="Afbeelding met sneeuw, winter, sneeuwvlok&#10;&#10;Automatisch gegenereerde beschrijving">
            <a:extLst>
              <a:ext uri="{FF2B5EF4-FFF2-40B4-BE49-F238E27FC236}">
                <a16:creationId xmlns:a16="http://schemas.microsoft.com/office/drawing/2014/main" id="{56D92854-89F5-0DF4-67F7-90AB24B7FDDB}"/>
              </a:ext>
            </a:extLst>
          </p:cNvPr>
          <p:cNvPicPr>
            <a:picLocks noChangeAspect="1"/>
          </p:cNvPicPr>
          <p:nvPr/>
        </p:nvPicPr>
        <p:blipFill>
          <a:blip r:embed="rId2"/>
          <a:stretch>
            <a:fillRect/>
          </a:stretch>
        </p:blipFill>
        <p:spPr>
          <a:xfrm>
            <a:off x="0" y="0"/>
            <a:ext cx="12191996" cy="8128001"/>
          </a:xfrm>
          <a:prstGeom prst="rect">
            <a:avLst/>
          </a:prstGeom>
          <a:noFill/>
          <a:ln cap="flat">
            <a:noFill/>
          </a:ln>
        </p:spPr>
      </p:pic>
      <p:sp>
        <p:nvSpPr>
          <p:cNvPr id="3" name="Titel 1">
            <a:extLst>
              <a:ext uri="{FF2B5EF4-FFF2-40B4-BE49-F238E27FC236}">
                <a16:creationId xmlns:a16="http://schemas.microsoft.com/office/drawing/2014/main" id="{3C5504FD-71F2-CAEA-F5EB-2E628F55BE72}"/>
              </a:ext>
            </a:extLst>
          </p:cNvPr>
          <p:cNvSpPr txBox="1">
            <a:spLocks noGrp="1"/>
          </p:cNvSpPr>
          <p:nvPr>
            <p:ph type="ctrTitle"/>
          </p:nvPr>
        </p:nvSpPr>
        <p:spPr/>
        <p:txBody>
          <a:bodyPr/>
          <a:lstStyle/>
          <a:p>
            <a:pPr lvl="0"/>
            <a:r>
              <a:rPr lang="en-US">
                <a:solidFill>
                  <a:srgbClr val="FF0000"/>
                </a:solidFill>
              </a:rPr>
              <a:t>13</a:t>
            </a:r>
            <a:endParaRPr lang="en-NL">
              <a:solidFill>
                <a:srgbClr val="FF0000"/>
              </a:solidFill>
            </a:endParaRPr>
          </a:p>
        </p:txBody>
      </p:sp>
      <p:sp>
        <p:nvSpPr>
          <p:cNvPr id="4" name="Ondertitel 2">
            <a:extLst>
              <a:ext uri="{FF2B5EF4-FFF2-40B4-BE49-F238E27FC236}">
                <a16:creationId xmlns:a16="http://schemas.microsoft.com/office/drawing/2014/main" id="{13E22862-BC1D-4905-ABD2-28C7E01ADE66}"/>
              </a:ext>
            </a:extLst>
          </p:cNvPr>
          <p:cNvSpPr txBox="1">
            <a:spLocks noGrp="1"/>
          </p:cNvSpPr>
          <p:nvPr>
            <p:ph type="subTitle" idx="1"/>
          </p:nvPr>
        </p:nvSpPr>
        <p:spPr/>
        <p:txBody>
          <a:bodyPr/>
          <a:lstStyle/>
          <a:p>
            <a:pPr lvl="0"/>
            <a:r>
              <a:rPr lang="en-US">
                <a:solidFill>
                  <a:srgbClr val="FF0000"/>
                </a:solidFill>
              </a:rPr>
              <a:t>Stefan &amp; Chantal, al weer? De kerstman heeft denk ik iets wat erg goed van pas gaat komen. Het ongeluks getal is voor jullie.</a:t>
            </a:r>
            <a:endParaRPr lang="en-NL">
              <a:solidFill>
                <a:srgbClr val="FF0000"/>
              </a:solidFill>
            </a:endParaRPr>
          </a:p>
        </p:txBody>
      </p:sp>
      <p:pic>
        <p:nvPicPr>
          <p:cNvPr id="5" name="Afbeelding 3" descr="Afbeelding met tekenfilm, kerstmis&#10;&#10;Automatisch gegenereerde beschrijving">
            <a:extLst>
              <a:ext uri="{FF2B5EF4-FFF2-40B4-BE49-F238E27FC236}">
                <a16:creationId xmlns:a16="http://schemas.microsoft.com/office/drawing/2014/main" id="{534C2DF5-05C8-192C-007A-0BA656201A02}"/>
              </a:ext>
            </a:extLst>
          </p:cNvPr>
          <p:cNvPicPr>
            <a:picLocks noChangeAspect="1"/>
          </p:cNvPicPr>
          <p:nvPr/>
        </p:nvPicPr>
        <p:blipFill>
          <a:blip r:embed="rId3"/>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pic>
        <p:nvPicPr>
          <p:cNvPr id="2" name="Afbeelding 3" descr="Afbeelding met kerstmis, kerstboom&#10;&#10;Automatisch gegenereerde beschrijving">
            <a:extLst>
              <a:ext uri="{FF2B5EF4-FFF2-40B4-BE49-F238E27FC236}">
                <a16:creationId xmlns:a16="http://schemas.microsoft.com/office/drawing/2014/main" id="{3104108F-1519-6E92-CD13-254982BBA1D1}"/>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8B4B2324-6E6B-2DA5-05C6-F4E78E299B37}"/>
              </a:ext>
            </a:extLst>
          </p:cNvPr>
          <p:cNvSpPr txBox="1">
            <a:spLocks noGrp="1"/>
          </p:cNvSpPr>
          <p:nvPr>
            <p:ph type="subTitle" idx="1"/>
          </p:nvPr>
        </p:nvSpPr>
        <p:spPr>
          <a:xfrm>
            <a:off x="1111252" y="673766"/>
            <a:ext cx="6635745" cy="4698333"/>
          </a:xfrm>
        </p:spPr>
        <p:txBody>
          <a:bodyPr/>
          <a:lstStyle/>
          <a:p>
            <a:pPr lvl="0"/>
            <a:r>
              <a:rPr lang="en-US" b="1">
                <a:solidFill>
                  <a:srgbClr val="FF0000"/>
                </a:solidFill>
              </a:rPr>
              <a:t>Als jij me helpt met </a:t>
            </a:r>
            <a:r>
              <a:rPr lang="en-US" sz="2000" b="1">
                <a:solidFill>
                  <a:srgbClr val="FF0000"/>
                </a:solidFill>
                <a:ea typeface="Calibri" pitchFamily="34"/>
                <a:cs typeface="Times New Roman" pitchFamily="18"/>
              </a:rPr>
              <a:t>het</a:t>
            </a:r>
            <a:r>
              <a:rPr lang="en-US" b="1">
                <a:solidFill>
                  <a:srgbClr val="FF0000"/>
                </a:solidFill>
              </a:rPr>
              <a:t> uitdelen van de cadeautjes, dan zal ik jou alle roddels vertellen…</a:t>
            </a:r>
          </a:p>
          <a:p>
            <a:pPr lvl="0"/>
            <a:endParaRPr lang="en-US" b="1">
              <a:solidFill>
                <a:srgbClr val="FF0000"/>
              </a:solidFill>
            </a:endParaRPr>
          </a:p>
          <a:p>
            <a:pPr lvl="0"/>
            <a:endParaRPr lang="en-US" b="1">
              <a:solidFill>
                <a:srgbClr val="FF0000"/>
              </a:solidFill>
            </a:endParaRPr>
          </a:p>
          <a:p>
            <a:pPr lvl="0"/>
            <a:r>
              <a:rPr lang="en-US" b="1">
                <a:solidFill>
                  <a:srgbClr val="FF0000"/>
                </a:solidFill>
              </a:rPr>
              <a:t>Deal?!</a:t>
            </a:r>
            <a:endParaRPr lang="en-NL" b="1">
              <a:solidFill>
                <a:srgbClr val="FF0000"/>
              </a:solidFill>
            </a:endParaRPr>
          </a:p>
        </p:txBody>
      </p:sp>
      <p:pic>
        <p:nvPicPr>
          <p:cNvPr id="4" name="Afbeelding 2" descr="Afbeelding met tekenfilm, kerstmis&#10;&#10;Automatisch gegenereerde beschrijving">
            <a:extLst>
              <a:ext uri="{FF2B5EF4-FFF2-40B4-BE49-F238E27FC236}">
                <a16:creationId xmlns:a16="http://schemas.microsoft.com/office/drawing/2014/main" id="{4ACC42C1-BEEB-0ABA-5D16-1C4660F799D6}"/>
              </a:ext>
            </a:extLst>
          </p:cNvPr>
          <p:cNvPicPr>
            <a:picLocks noChangeAspect="1"/>
          </p:cNvPicPr>
          <p:nvPr/>
        </p:nvPicPr>
        <p:blipFill>
          <a:blip r:embed="rId3"/>
          <a:stretch>
            <a:fillRect/>
          </a:stretch>
        </p:blipFill>
        <p:spPr>
          <a:xfrm>
            <a:off x="460866" y="2127799"/>
            <a:ext cx="3382950" cy="4943346"/>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0"/>
                                          </p:val>
                                        </p:tav>
                                        <p:tav tm="100000">
                                          <p:val>
                                            <p:strVal val="#ppt_w"/>
                                          </p:val>
                                        </p:tav>
                                      </p:tavLst>
                                    </p:anim>
                                    <p:anim calcmode="lin" valueType="num">
                                      <p:cBhvr>
                                        <p:cTn id="8" dur="1000" fill="hold"/>
                                        <p:tgtEl>
                                          <p:spTgt spid="4"/>
                                        </p:tgtEl>
                                        <p:attrNameLst>
                                          <p:attrName>ppt_h</p:attrName>
                                        </p:attrNameLst>
                                      </p:cBhvr>
                                      <p:tavLst>
                                        <p:tav tm="0">
                                          <p:val>
                                            <p:strVal val="0"/>
                                          </p:val>
                                        </p:tav>
                                        <p:tav tm="100000">
                                          <p:val>
                                            <p:strVal val="#ppt_h"/>
                                          </p:val>
                                        </p:tav>
                                      </p:tavLst>
                                    </p:anim>
                                    <p:anim calcmode="lin" valueType="num">
                                      <p:cBhvr>
                                        <p:cTn id="9" dur="1000" fill="hold"/>
                                        <p:tgtEl>
                                          <p:spTgt spid="4"/>
                                        </p:tgtEl>
                                        <p:attrNameLst>
                                          <p:attrName>r</p:attrName>
                                        </p:attrNameLst>
                                      </p:cBhvr>
                                      <p:tavLst>
                                        <p:tav tm="0">
                                          <p:val>
                                            <p:strVal val="90"/>
                                          </p:val>
                                        </p:tav>
                                        <p:tav tm="100000">
                                          <p:val>
                                            <p:str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pic>
        <p:nvPicPr>
          <p:cNvPr id="2" name="Afbeelding 3" descr="Afbeelding met kerstmis, kerstboom, kerstversiering, ornament&#10;&#10;Automatisch gegenereerde beschrijving">
            <a:extLst>
              <a:ext uri="{FF2B5EF4-FFF2-40B4-BE49-F238E27FC236}">
                <a16:creationId xmlns:a16="http://schemas.microsoft.com/office/drawing/2014/main" id="{C9A5F020-6891-0C7B-937A-844857CE76FC}"/>
              </a:ext>
            </a:extLst>
          </p:cNvPr>
          <p:cNvPicPr>
            <a:picLocks noChangeAspect="1"/>
          </p:cNvPicPr>
          <p:nvPr/>
        </p:nvPicPr>
        <p:blipFill>
          <a:blip r:embed="rId2"/>
          <a:stretch>
            <a:fillRect/>
          </a:stretch>
        </p:blipFill>
        <p:spPr>
          <a:xfrm>
            <a:off x="0" y="0"/>
            <a:ext cx="12191996" cy="6934196"/>
          </a:xfrm>
          <a:prstGeom prst="rect">
            <a:avLst/>
          </a:prstGeom>
          <a:noFill/>
          <a:ln cap="flat">
            <a:noFill/>
          </a:ln>
        </p:spPr>
      </p:pic>
      <p:sp>
        <p:nvSpPr>
          <p:cNvPr id="3" name="Ondertitel 2">
            <a:extLst>
              <a:ext uri="{FF2B5EF4-FFF2-40B4-BE49-F238E27FC236}">
                <a16:creationId xmlns:a16="http://schemas.microsoft.com/office/drawing/2014/main" id="{820BC787-58CC-C8D5-194B-01F03F5ED904}"/>
              </a:ext>
            </a:extLst>
          </p:cNvPr>
          <p:cNvSpPr txBox="1">
            <a:spLocks noGrp="1"/>
          </p:cNvSpPr>
          <p:nvPr>
            <p:ph type="subTitle" idx="1"/>
          </p:nvPr>
        </p:nvSpPr>
        <p:spPr>
          <a:xfrm>
            <a:off x="1860557" y="2527301"/>
            <a:ext cx="4533896" cy="952493"/>
          </a:xfrm>
        </p:spPr>
        <p:txBody>
          <a:bodyPr/>
          <a:lstStyle/>
          <a:p>
            <a:pPr lvl="0">
              <a:lnSpc>
                <a:spcPct val="70000"/>
              </a:lnSpc>
            </a:pPr>
            <a:r>
              <a:rPr lang="nl-NL" sz="2200">
                <a:solidFill>
                  <a:srgbClr val="FF0000"/>
                </a:solidFill>
                <a:ea typeface="Calibri" pitchFamily="34"/>
                <a:cs typeface="Times New Roman" pitchFamily="18"/>
              </a:rPr>
              <a:t>Hoe vaak heeft Chantal vorige week Tommy’s kots opgeruimd?</a:t>
            </a:r>
            <a:endParaRPr lang="en-NL" sz="2200">
              <a:solidFill>
                <a:srgbClr val="FF0000"/>
              </a:solidFill>
              <a:ea typeface="Calibri" pitchFamily="34"/>
              <a:cs typeface="Times New Roman" pitchFamily="18"/>
            </a:endParaRPr>
          </a:p>
        </p:txBody>
      </p:sp>
      <p:pic>
        <p:nvPicPr>
          <p:cNvPr id="4" name="Afbeelding 3" descr="Afbeelding met overdekt, bank, kat, meubels&#10;&#10;Automatisch gegenereerde beschrijving">
            <a:extLst>
              <a:ext uri="{FF2B5EF4-FFF2-40B4-BE49-F238E27FC236}">
                <a16:creationId xmlns:a16="http://schemas.microsoft.com/office/drawing/2014/main" id="{CE81AA8D-8C6D-252A-9E0F-BE485FA3A30A}"/>
              </a:ext>
            </a:extLst>
          </p:cNvPr>
          <p:cNvPicPr>
            <a:picLocks noChangeAspect="1"/>
          </p:cNvPicPr>
          <p:nvPr/>
        </p:nvPicPr>
        <p:blipFill>
          <a:blip r:embed="rId3"/>
          <a:srcRect t="7870" b="14537"/>
          <a:stretch>
            <a:fillRect/>
          </a:stretch>
        </p:blipFill>
        <p:spPr>
          <a:xfrm>
            <a:off x="7107238" y="768352"/>
            <a:ext cx="3857625" cy="5321295"/>
          </a:xfrm>
          <a:prstGeom prst="rect">
            <a:avLst/>
          </a:prstGeom>
          <a:solidFill>
            <a:srgbClr val="EDEDED"/>
          </a:solidFill>
          <a:ln cap="flat">
            <a:noFill/>
          </a:ln>
          <a:effectLst>
            <a:outerShdw dir="16200000" algn="tl">
              <a:srgbClr val="000000">
                <a:alpha val="40000"/>
              </a:srgbClr>
            </a:outerShdw>
          </a:effectLst>
        </p:spPr>
      </p:pic>
    </p:spTree>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BEF531-C0DC-64E8-65FA-35ECCD43DD5B}"/>
              </a:ext>
            </a:extLst>
          </p:cNvPr>
          <p:cNvSpPr txBox="1">
            <a:spLocks noGrp="1"/>
          </p:cNvSpPr>
          <p:nvPr>
            <p:ph type="ctrTitle"/>
          </p:nvPr>
        </p:nvSpPr>
        <p:spPr>
          <a:xfrm>
            <a:off x="1428750" y="-1246190"/>
            <a:ext cx="9144000" cy="2387598"/>
          </a:xfrm>
        </p:spPr>
        <p:txBody>
          <a:bodyPr/>
          <a:lstStyle/>
          <a:p>
            <a:pPr lvl="0"/>
            <a:r>
              <a:rPr lang="en-US"/>
              <a:t>14</a:t>
            </a:r>
            <a:endParaRPr lang="en-NL"/>
          </a:p>
        </p:txBody>
      </p:sp>
      <p:sp>
        <p:nvSpPr>
          <p:cNvPr id="3" name="Ondertitel 2">
            <a:extLst>
              <a:ext uri="{FF2B5EF4-FFF2-40B4-BE49-F238E27FC236}">
                <a16:creationId xmlns:a16="http://schemas.microsoft.com/office/drawing/2014/main" id="{D68011F3-B2B9-5CD8-967B-ADA9C20D3E01}"/>
              </a:ext>
            </a:extLst>
          </p:cNvPr>
          <p:cNvSpPr txBox="1">
            <a:spLocks noGrp="1"/>
          </p:cNvSpPr>
          <p:nvPr>
            <p:ph type="subTitle" idx="1"/>
          </p:nvPr>
        </p:nvSpPr>
        <p:spPr>
          <a:xfrm>
            <a:off x="1428750" y="1233489"/>
            <a:ext cx="9144000" cy="1655758"/>
          </a:xfrm>
        </p:spPr>
        <p:txBody>
          <a:bodyPr/>
          <a:lstStyle/>
          <a:p>
            <a:pPr lvl="0"/>
            <a:r>
              <a:rPr lang="en-US"/>
              <a:t>Een belangrijk famillielid voor overgeslagen Tomyyyyyyy. Nummer 14 is voor Tommy. </a:t>
            </a:r>
            <a:endParaRPr lang="en-NL"/>
          </a:p>
        </p:txBody>
      </p:sp>
      <p:pic>
        <p:nvPicPr>
          <p:cNvPr id="4" name="Afbeelding 3" descr="Afbeelding met tekenfilm, kerstmis&#10;&#10;Automatisch gegenereerde beschrijving">
            <a:extLst>
              <a:ext uri="{FF2B5EF4-FFF2-40B4-BE49-F238E27FC236}">
                <a16:creationId xmlns:a16="http://schemas.microsoft.com/office/drawing/2014/main" id="{8BF91E40-DD96-BC9B-3BC9-B4D04FDCE249}"/>
              </a:ext>
            </a:extLst>
          </p:cNvPr>
          <p:cNvPicPr>
            <a:picLocks noChangeAspect="1"/>
          </p:cNvPicPr>
          <p:nvPr/>
        </p:nvPicPr>
        <p:blipFill>
          <a:blip r:embed="rId2"/>
          <a:stretch>
            <a:fillRect/>
          </a:stretch>
        </p:blipFill>
        <p:spPr>
          <a:xfrm rot="20812978">
            <a:off x="6567935" y="3430124"/>
            <a:ext cx="1988746" cy="2906063"/>
          </a:xfrm>
          <a:prstGeom prst="rect">
            <a:avLst/>
          </a:prstGeom>
          <a:noFill/>
          <a:ln cap="flat">
            <a:noFill/>
          </a:ln>
        </p:spPr>
      </p:pic>
      <p:pic>
        <p:nvPicPr>
          <p:cNvPr id="5" name="Picture 2" descr="The Yule Cat, A Christmas Cat That Will Eat You">
            <a:extLst>
              <a:ext uri="{FF2B5EF4-FFF2-40B4-BE49-F238E27FC236}">
                <a16:creationId xmlns:a16="http://schemas.microsoft.com/office/drawing/2014/main" id="{1371685A-3F11-6D9B-82CA-7270FBAD3518}"/>
              </a:ext>
            </a:extLst>
          </p:cNvPr>
          <p:cNvPicPr>
            <a:picLocks noChangeAspect="1"/>
          </p:cNvPicPr>
          <p:nvPr/>
        </p:nvPicPr>
        <p:blipFill>
          <a:blip r:embed="rId3"/>
          <a:srcRect/>
          <a:stretch>
            <a:fillRect/>
          </a:stretch>
        </p:blipFill>
        <p:spPr>
          <a:xfrm>
            <a:off x="787398" y="2931264"/>
            <a:ext cx="5568952" cy="3684766"/>
          </a:xfrm>
          <a:prstGeom prst="rect">
            <a:avLst/>
          </a:prstGeom>
          <a:noFill/>
          <a:ln cap="flat">
            <a:noFill/>
          </a:ln>
          <a:effectLst>
            <a:outerShdw dist="139699" dir="2700000" algn="tl">
              <a:srgbClr val="333333">
                <a:alpha val="65000"/>
              </a:srgbClr>
            </a:outerShdw>
          </a:effec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4"/>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4"/>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4"/>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4"/>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26E3E8DD-8B21-178E-5A91-5A600075C03F}"/>
              </a:ext>
            </a:extLst>
          </p:cNvPr>
          <p:cNvSpPr txBox="1">
            <a:spLocks noGrp="1"/>
          </p:cNvSpPr>
          <p:nvPr>
            <p:ph type="subTitle" idx="1"/>
          </p:nvPr>
        </p:nvSpPr>
        <p:spPr>
          <a:xfrm>
            <a:off x="1524003" y="463545"/>
            <a:ext cx="9144000" cy="342900"/>
          </a:xfrm>
        </p:spPr>
        <p:txBody>
          <a:bodyPr/>
          <a:lstStyle/>
          <a:p>
            <a:pPr lvl="0">
              <a:lnSpc>
                <a:spcPct val="70000"/>
              </a:lnSpc>
            </a:pPr>
            <a:r>
              <a:rPr lang="nl-NL" sz="2200">
                <a:latin typeface="Calibri" pitchFamily="34"/>
                <a:ea typeface="Calibri" pitchFamily="34"/>
                <a:cs typeface="Times New Roman" pitchFamily="18"/>
              </a:rPr>
              <a:t>Wat was er gebeurt met Richard, de vader van Chantal?</a:t>
            </a:r>
            <a:endParaRPr lang="en-NL" sz="2200">
              <a:latin typeface="Calibri" pitchFamily="34"/>
              <a:ea typeface="Calibri" pitchFamily="34"/>
              <a:cs typeface="Times New Roman" pitchFamily="18"/>
            </a:endParaRPr>
          </a:p>
        </p:txBody>
      </p:sp>
      <p:pic>
        <p:nvPicPr>
          <p:cNvPr id="3" name="Afbeelding 4" descr="Afbeelding met persoon, Menselijk gezicht, glimlach, kleding&#10;&#10;Automatisch gegenereerde beschrijving">
            <a:extLst>
              <a:ext uri="{FF2B5EF4-FFF2-40B4-BE49-F238E27FC236}">
                <a16:creationId xmlns:a16="http://schemas.microsoft.com/office/drawing/2014/main" id="{259ACA86-EF37-5B31-38C8-328105EC8575}"/>
              </a:ext>
            </a:extLst>
          </p:cNvPr>
          <p:cNvPicPr>
            <a:picLocks noChangeAspect="1"/>
          </p:cNvPicPr>
          <p:nvPr/>
        </p:nvPicPr>
        <p:blipFill>
          <a:blip r:embed="rId2"/>
          <a:stretch>
            <a:fillRect/>
          </a:stretch>
        </p:blipFill>
        <p:spPr>
          <a:xfrm>
            <a:off x="2835270" y="1281110"/>
            <a:ext cx="6521445" cy="4891089"/>
          </a:xfrm>
          <a:prstGeom prst="rect">
            <a:avLst/>
          </a:prstGeom>
          <a:solidFill>
            <a:srgbClr val="EDEDED"/>
          </a:solidFill>
          <a:ln cap="flat">
            <a:noFill/>
          </a:ln>
        </p:spPr>
      </p:pic>
    </p:spTree>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pic>
        <p:nvPicPr>
          <p:cNvPr id="2" name="Afbeelding 3" descr="Afbeelding met kerstmis, kerstboom&#10;&#10;Automatisch gegenereerde beschrijving">
            <a:extLst>
              <a:ext uri="{FF2B5EF4-FFF2-40B4-BE49-F238E27FC236}">
                <a16:creationId xmlns:a16="http://schemas.microsoft.com/office/drawing/2014/main" id="{E8C41F1F-1979-69E3-9350-FA9271B6450C}"/>
              </a:ext>
            </a:extLst>
          </p:cNvPr>
          <p:cNvPicPr>
            <a:picLocks noChangeAspect="1"/>
          </p:cNvPicPr>
          <p:nvPr/>
        </p:nvPicPr>
        <p:blipFill>
          <a:blip r:embed="rId2"/>
          <a:stretch>
            <a:fillRect/>
          </a:stretch>
        </p:blipFill>
        <p:spPr>
          <a:xfrm flipH="1">
            <a:off x="0" y="0"/>
            <a:ext cx="13785832" cy="7915275"/>
          </a:xfrm>
          <a:prstGeom prst="rect">
            <a:avLst/>
          </a:prstGeom>
          <a:noFill/>
          <a:ln cap="flat">
            <a:noFill/>
          </a:ln>
        </p:spPr>
      </p:pic>
      <p:sp>
        <p:nvSpPr>
          <p:cNvPr id="3" name="Ondertitel 2">
            <a:extLst>
              <a:ext uri="{FF2B5EF4-FFF2-40B4-BE49-F238E27FC236}">
                <a16:creationId xmlns:a16="http://schemas.microsoft.com/office/drawing/2014/main" id="{D68467BB-CE2F-3F7D-F0EA-4A07DC86C1C3}"/>
              </a:ext>
            </a:extLst>
          </p:cNvPr>
          <p:cNvSpPr txBox="1">
            <a:spLocks noGrp="1"/>
          </p:cNvSpPr>
          <p:nvPr>
            <p:ph type="subTitle" idx="1"/>
          </p:nvPr>
        </p:nvSpPr>
        <p:spPr>
          <a:xfrm>
            <a:off x="1523993" y="408142"/>
            <a:ext cx="9144000" cy="654362"/>
          </a:xfrm>
        </p:spPr>
        <p:txBody>
          <a:bodyPr/>
          <a:lstStyle/>
          <a:p>
            <a:pPr lvl="0">
              <a:lnSpc>
                <a:spcPct val="70000"/>
              </a:lnSpc>
            </a:pPr>
            <a:r>
              <a:rPr lang="en-US" sz="2800">
                <a:solidFill>
                  <a:srgbClr val="FF0000"/>
                </a:solidFill>
                <a:ea typeface="Calibri" pitchFamily="34"/>
                <a:cs typeface="Times New Roman" pitchFamily="18"/>
              </a:rPr>
              <a:t>Welke tijd heeft Chantal gelopen op de Marathon? </a:t>
            </a:r>
            <a:endParaRPr lang="en-NL" sz="2800">
              <a:solidFill>
                <a:srgbClr val="FF0000"/>
              </a:solidFill>
              <a:ea typeface="Calibri" pitchFamily="34"/>
              <a:cs typeface="Times New Roman" pitchFamily="18"/>
            </a:endParaRPr>
          </a:p>
        </p:txBody>
      </p:sp>
      <p:pic>
        <p:nvPicPr>
          <p:cNvPr id="4" name="Afbeelding 3" descr="Afbeelding met tekst, persoon, schoeisel, kleding&#10;&#10;Automatisch gegenereerde beschrijving">
            <a:extLst>
              <a:ext uri="{FF2B5EF4-FFF2-40B4-BE49-F238E27FC236}">
                <a16:creationId xmlns:a16="http://schemas.microsoft.com/office/drawing/2014/main" id="{1C1D0B23-8A95-0EC7-174D-719D07651908}"/>
              </a:ext>
            </a:extLst>
          </p:cNvPr>
          <p:cNvPicPr>
            <a:picLocks noChangeAspect="1"/>
          </p:cNvPicPr>
          <p:nvPr/>
        </p:nvPicPr>
        <p:blipFill>
          <a:blip r:embed="rId3"/>
          <a:srcRect t="23518" b="30463"/>
          <a:stretch>
            <a:fillRect/>
          </a:stretch>
        </p:blipFill>
        <p:spPr>
          <a:xfrm>
            <a:off x="3416911" y="990596"/>
            <a:ext cx="5358173" cy="5287810"/>
          </a:xfrm>
          <a:prstGeom prst="rect">
            <a:avLst/>
          </a:prstGeom>
          <a:noFill/>
          <a:ln cap="flat">
            <a:noFill/>
          </a:ln>
          <a:effectLst>
            <a:outerShdw dir="16200000" algn="tl">
              <a:srgbClr val="000000">
                <a:alpha val="70000"/>
              </a:srgbClr>
            </a:outerShdw>
          </a:effectLst>
        </p:spPr>
      </p:pic>
      <p:pic>
        <p:nvPicPr>
          <p:cNvPr id="5" name="Afbeelding 4" descr="Afbeelding met tekenfilm, kerstmis&#10;&#10;Automatisch gegenereerde beschrijving">
            <a:extLst>
              <a:ext uri="{FF2B5EF4-FFF2-40B4-BE49-F238E27FC236}">
                <a16:creationId xmlns:a16="http://schemas.microsoft.com/office/drawing/2014/main" id="{D8B57180-68D3-DE18-168D-BB3CA1AACE9D}"/>
              </a:ext>
            </a:extLst>
          </p:cNvPr>
          <p:cNvPicPr>
            <a:picLocks noChangeAspect="1"/>
          </p:cNvPicPr>
          <p:nvPr/>
        </p:nvPicPr>
        <p:blipFill>
          <a:blip r:embed="rId4"/>
          <a:stretch>
            <a:fillRect/>
          </a:stretch>
        </p:blipFill>
        <p:spPr>
          <a:xfrm rot="1075499">
            <a:off x="-490065" y="5239868"/>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0"/>
                                          </p:val>
                                        </p:tav>
                                        <p:tav tm="100000">
                                          <p:val>
                                            <p:strVal val="#ppt_w"/>
                                          </p:val>
                                        </p:tav>
                                      </p:tavLst>
                                    </p:anim>
                                    <p:anim calcmode="lin" valueType="num">
                                      <p:cBhvr>
                                        <p:cTn id="8" dur="1000" fill="hold"/>
                                        <p:tgtEl>
                                          <p:spTgt spid="5"/>
                                        </p:tgtEl>
                                        <p:attrNameLst>
                                          <p:attrName>ppt_h</p:attrName>
                                        </p:attrNameLst>
                                      </p:cBhvr>
                                      <p:tavLst>
                                        <p:tav tm="0">
                                          <p:val>
                                            <p:strVal val="0"/>
                                          </p:val>
                                        </p:tav>
                                        <p:tav tm="100000">
                                          <p:val>
                                            <p:strVal val="#ppt_h"/>
                                          </p:val>
                                        </p:tav>
                                      </p:tavLst>
                                    </p:anim>
                                    <p:anim calcmode="lin" valueType="num">
                                      <p:cBhvr>
                                        <p:cTn id="9" dur="1000" fill="hold"/>
                                        <p:tgtEl>
                                          <p:spTgt spid="5"/>
                                        </p:tgtEl>
                                        <p:attrNameLst>
                                          <p:attrName>r</p:attrName>
                                        </p:attrNameLst>
                                      </p:cBhvr>
                                      <p:tavLst>
                                        <p:tav tm="0">
                                          <p:val>
                                            <p:strVal val="90"/>
                                          </p:val>
                                        </p:tav>
                                        <p:tav tm="100000">
                                          <p:val>
                                            <p:str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pic>
        <p:nvPicPr>
          <p:cNvPr id="2" name="Afbeelding 4" descr="Afbeelding met kerstmis, kerstboom, kerstversiering, ornament&#10;&#10;Automatisch gegenereerde beschrijving">
            <a:extLst>
              <a:ext uri="{FF2B5EF4-FFF2-40B4-BE49-F238E27FC236}">
                <a16:creationId xmlns:a16="http://schemas.microsoft.com/office/drawing/2014/main" id="{2D512915-F62D-8339-5CB5-DE16B421D70D}"/>
              </a:ext>
            </a:extLst>
          </p:cNvPr>
          <p:cNvPicPr>
            <a:picLocks noChangeAspect="1"/>
          </p:cNvPicPr>
          <p:nvPr/>
        </p:nvPicPr>
        <p:blipFill>
          <a:blip r:embed="rId2"/>
          <a:stretch>
            <a:fillRect/>
          </a:stretch>
        </p:blipFill>
        <p:spPr>
          <a:xfrm>
            <a:off x="0" y="0"/>
            <a:ext cx="12191996" cy="6934196"/>
          </a:xfrm>
          <a:prstGeom prst="rect">
            <a:avLst/>
          </a:prstGeom>
          <a:noFill/>
          <a:ln cap="flat">
            <a:noFill/>
          </a:ln>
        </p:spPr>
      </p:pic>
      <p:sp>
        <p:nvSpPr>
          <p:cNvPr id="3" name="Titel 1">
            <a:extLst>
              <a:ext uri="{FF2B5EF4-FFF2-40B4-BE49-F238E27FC236}">
                <a16:creationId xmlns:a16="http://schemas.microsoft.com/office/drawing/2014/main" id="{EECD1015-4DF1-3C94-E0DC-C1BE555E15CB}"/>
              </a:ext>
            </a:extLst>
          </p:cNvPr>
          <p:cNvSpPr txBox="1">
            <a:spLocks noGrp="1"/>
          </p:cNvSpPr>
          <p:nvPr>
            <p:ph type="ctrTitle"/>
          </p:nvPr>
        </p:nvSpPr>
        <p:spPr/>
        <p:txBody>
          <a:bodyPr/>
          <a:lstStyle/>
          <a:p>
            <a:pPr lvl="0"/>
            <a:r>
              <a:rPr lang="en-US">
                <a:solidFill>
                  <a:srgbClr val="FF0000"/>
                </a:solidFill>
              </a:rPr>
              <a:t>15</a:t>
            </a:r>
            <a:endParaRPr lang="en-NL">
              <a:solidFill>
                <a:srgbClr val="FF0000"/>
              </a:solidFill>
            </a:endParaRPr>
          </a:p>
        </p:txBody>
      </p:sp>
      <p:sp>
        <p:nvSpPr>
          <p:cNvPr id="4" name="Ondertitel 2">
            <a:extLst>
              <a:ext uri="{FF2B5EF4-FFF2-40B4-BE49-F238E27FC236}">
                <a16:creationId xmlns:a16="http://schemas.microsoft.com/office/drawing/2014/main" id="{D7131381-F5B2-BD4F-E702-4B6F7198D025}"/>
              </a:ext>
            </a:extLst>
          </p:cNvPr>
          <p:cNvSpPr txBox="1">
            <a:spLocks noGrp="1"/>
          </p:cNvSpPr>
          <p:nvPr>
            <p:ph type="subTitle" idx="1"/>
          </p:nvPr>
        </p:nvSpPr>
        <p:spPr/>
        <p:txBody>
          <a:bodyPr/>
          <a:lstStyle/>
          <a:p>
            <a:pPr lvl="0"/>
            <a:r>
              <a:rPr lang="en-US">
                <a:solidFill>
                  <a:srgbClr val="FF0000"/>
                </a:solidFill>
              </a:rPr>
              <a:t>Chantal, 15 is voor jou. </a:t>
            </a:r>
          </a:p>
          <a:p>
            <a:pPr lvl="0"/>
            <a:r>
              <a:rPr lang="en-US">
                <a:solidFill>
                  <a:srgbClr val="FF0000"/>
                </a:solidFill>
              </a:rPr>
              <a:t>Let goed op! Pas op, hij is breekbaar. Pak hem aan de juiste zijde uit.</a:t>
            </a:r>
            <a:endParaRPr lang="en-NL">
              <a:solidFill>
                <a:srgbClr val="FF0000"/>
              </a:solidFill>
            </a:endParaRPr>
          </a:p>
        </p:txBody>
      </p:sp>
      <p:pic>
        <p:nvPicPr>
          <p:cNvPr id="5" name="Afbeelding 4" descr="Afbeelding met tekenfilm, kerstmis&#10;&#10;Automatisch gegenereerde beschrijving">
            <a:extLst>
              <a:ext uri="{FF2B5EF4-FFF2-40B4-BE49-F238E27FC236}">
                <a16:creationId xmlns:a16="http://schemas.microsoft.com/office/drawing/2014/main" id="{57921CFC-C8D4-EF4A-28C8-08ABA5EE913C}"/>
              </a:ext>
            </a:extLst>
          </p:cNvPr>
          <p:cNvPicPr>
            <a:picLocks noChangeAspect="1"/>
          </p:cNvPicPr>
          <p:nvPr/>
        </p:nvPicPr>
        <p:blipFill>
          <a:blip r:embed="rId3"/>
          <a:stretch>
            <a:fillRect/>
          </a:stretch>
        </p:blipFill>
        <p:spPr>
          <a:xfrm rot="20812978">
            <a:off x="10593837" y="5404972"/>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0D34CA-59FC-FA46-EA2C-E7B3FBF12E7D}"/>
              </a:ext>
            </a:extLst>
          </p:cNvPr>
          <p:cNvSpPr/>
          <p:nvPr/>
        </p:nvSpPr>
        <p:spPr>
          <a:xfrm>
            <a:off x="-629134" y="0"/>
            <a:ext cx="13115925" cy="7943850"/>
          </a:xfrm>
          <a:prstGeom prst="rect">
            <a:avLst/>
          </a:prstGeom>
          <a:blipFill>
            <a:blip r:embed="rId4">
              <a:alphaModFix/>
            </a:blip>
            <a:stretch>
              <a:fillRect/>
            </a:stretch>
          </a:blip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N" sz="1800" b="0" i="0" u="none" strike="noStrike" kern="1200" cap="none" spc="0" baseline="0">
              <a:solidFill>
                <a:srgbClr val="FFFFFF"/>
              </a:solidFill>
              <a:uFillTx/>
              <a:latin typeface="Calibri"/>
            </a:endParaRPr>
          </a:p>
        </p:txBody>
      </p:sp>
      <p:sp>
        <p:nvSpPr>
          <p:cNvPr id="3" name="Ondertitel 2">
            <a:extLst>
              <a:ext uri="{FF2B5EF4-FFF2-40B4-BE49-F238E27FC236}">
                <a16:creationId xmlns:a16="http://schemas.microsoft.com/office/drawing/2014/main" id="{E419709D-1BD0-11E6-0A85-D1A1DB11E303}"/>
              </a:ext>
            </a:extLst>
          </p:cNvPr>
          <p:cNvSpPr txBox="1">
            <a:spLocks noGrp="1"/>
          </p:cNvSpPr>
          <p:nvPr>
            <p:ph type="subTitle" idx="1"/>
          </p:nvPr>
        </p:nvSpPr>
        <p:spPr>
          <a:xfrm>
            <a:off x="4864105" y="723903"/>
            <a:ext cx="6070601" cy="685800"/>
          </a:xfrm>
        </p:spPr>
        <p:txBody>
          <a:bodyPr/>
          <a:lstStyle/>
          <a:p>
            <a:pPr lvl="0">
              <a:lnSpc>
                <a:spcPct val="60000"/>
              </a:lnSpc>
            </a:pPr>
            <a:r>
              <a:rPr lang="nl-NL" sz="2800">
                <a:ea typeface="Calibri" pitchFamily="34"/>
                <a:cs typeface="Times New Roman" pitchFamily="18"/>
              </a:rPr>
              <a:t>Wat was de opmerkelijke gebeurtenis bij het opzetten van de kerstboom?</a:t>
            </a:r>
          </a:p>
        </p:txBody>
      </p:sp>
      <p:pic>
        <p:nvPicPr>
          <p:cNvPr id="4" name="WhatsApp Video 2023-12-25 at 11.10.05">
            <a:extLst>
              <a:ext uri="{FF2B5EF4-FFF2-40B4-BE49-F238E27FC236}">
                <a16:creationId xmlns:a16="http://schemas.microsoft.com/office/drawing/2014/main" id="{16D692FB-E737-56A0-4A01-670DC2CF6B1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79532" y="1536694"/>
            <a:ext cx="3239737" cy="5831521"/>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stCondLst>
                    <p:cond delay="indefinite"/>
                  </p:stCondLst>
                  <p:endCondLst>
                    <p:cond evt="onNext" delay="0">
                      <p:tgtEl>
                        <p:sldTgt/>
                      </p:tgtEl>
                    </p:cond>
                    <p:cond evt="onPrev" delay="0">
                      <p:tgtEl>
                        <p:sldTgt/>
                      </p:tgtEl>
                    </p:cond>
                  </p:endCondLst>
                </p:cTn>
                <p:tgtEl>
                  <p:spTgt spid="4"/>
                </p:tgtEl>
              </p:cMediaNode>
            </p:video>
            <p:seq concurrent="1" nextAc="seek">
              <p:cTn id="8" dur="indefinite" nodeType="interactiveSeq">
                <p:stCondLst>
                  <p:cond evt="onClick" delay="0">
                    <p:tgtEl>
                      <p:spTgt spid="4"/>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F5DBCC96-AB7F-5409-819C-B5A1F8F6D49F}"/>
              </a:ext>
            </a:extLst>
          </p:cNvPr>
          <p:cNvSpPr txBox="1">
            <a:spLocks noGrp="1"/>
          </p:cNvSpPr>
          <p:nvPr>
            <p:ph type="subTitle" idx="1"/>
          </p:nvPr>
        </p:nvSpPr>
        <p:spPr>
          <a:xfrm>
            <a:off x="1263645" y="781053"/>
            <a:ext cx="9144000" cy="342900"/>
          </a:xfrm>
        </p:spPr>
        <p:txBody>
          <a:bodyPr/>
          <a:lstStyle/>
          <a:p>
            <a:pPr lvl="0">
              <a:lnSpc>
                <a:spcPct val="70000"/>
              </a:lnSpc>
            </a:pPr>
            <a:r>
              <a:rPr lang="en-US" sz="2200">
                <a:latin typeface="Calibri" pitchFamily="34"/>
                <a:ea typeface="Calibri" pitchFamily="34"/>
                <a:cs typeface="Times New Roman" pitchFamily="18"/>
              </a:rPr>
              <a:t>Waar ligt Olaf?!</a:t>
            </a:r>
            <a:endParaRPr lang="en-NL" sz="2200">
              <a:latin typeface="Calibri" pitchFamily="34"/>
              <a:ea typeface="Calibri" pitchFamily="34"/>
              <a:cs typeface="Times New Roman" pitchFamily="18"/>
            </a:endParaRPr>
          </a:p>
        </p:txBody>
      </p:sp>
      <p:pic>
        <p:nvPicPr>
          <p:cNvPr id="3" name="Afbeelding 4" descr="Afbeelding met overdekt, muur, speelgoed&#10;&#10;Automatisch gegenereerde beschrijving">
            <a:extLst>
              <a:ext uri="{FF2B5EF4-FFF2-40B4-BE49-F238E27FC236}">
                <a16:creationId xmlns:a16="http://schemas.microsoft.com/office/drawing/2014/main" id="{5AC38D3E-C06D-6340-5120-3F41B10EEE2E}"/>
              </a:ext>
            </a:extLst>
          </p:cNvPr>
          <p:cNvPicPr>
            <a:picLocks noChangeAspect="1"/>
          </p:cNvPicPr>
          <p:nvPr/>
        </p:nvPicPr>
        <p:blipFill>
          <a:blip r:embed="rId2"/>
          <a:stretch>
            <a:fillRect/>
          </a:stretch>
        </p:blipFill>
        <p:spPr>
          <a:xfrm>
            <a:off x="7570783" y="781053"/>
            <a:ext cx="4405314" cy="5873748"/>
          </a:xfrm>
          <a:prstGeom prst="rect">
            <a:avLst/>
          </a:prstGeom>
          <a:noFill/>
          <a:ln cap="flat">
            <a:noFill/>
          </a:ln>
          <a:effectLst>
            <a:outerShdw dir="16200000" algn="tl">
              <a:srgbClr val="000000">
                <a:alpha val="70000"/>
              </a:srgbClr>
            </a:outerShdw>
          </a:effectLst>
        </p:spPr>
      </p:pic>
      <p:pic>
        <p:nvPicPr>
          <p:cNvPr id="4" name="Picture 4" descr="Angry Santa Claus On Red - Stock Photos | Motion Array">
            <a:extLst>
              <a:ext uri="{FF2B5EF4-FFF2-40B4-BE49-F238E27FC236}">
                <a16:creationId xmlns:a16="http://schemas.microsoft.com/office/drawing/2014/main" id="{F880136D-852A-EDD4-47D7-F67EE199A00C}"/>
              </a:ext>
            </a:extLst>
          </p:cNvPr>
          <p:cNvPicPr>
            <a:picLocks noChangeAspect="1"/>
          </p:cNvPicPr>
          <p:nvPr/>
        </p:nvPicPr>
        <p:blipFill>
          <a:blip r:embed="rId3"/>
          <a:srcRect l="23481" r="4222"/>
          <a:stretch>
            <a:fillRect/>
          </a:stretch>
        </p:blipFill>
        <p:spPr>
          <a:xfrm>
            <a:off x="2216148" y="2063745"/>
            <a:ext cx="3587748" cy="3308354"/>
          </a:xfrm>
          <a:prstGeom prst="rect">
            <a:avLst/>
          </a:prstGeom>
          <a:noFill/>
          <a:ln cap="flat">
            <a:noFill/>
          </a:ln>
          <a:effectLst>
            <a:outerShdw dir="16200000" algn="tl">
              <a:srgbClr val="000000">
                <a:alpha val="70000"/>
              </a:srgbClr>
            </a:outerShdw>
          </a:effectLst>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1C601-9076-BEFC-E8A9-0797C1B9E0AB}"/>
              </a:ext>
            </a:extLst>
          </p:cNvPr>
          <p:cNvSpPr txBox="1">
            <a:spLocks noGrp="1"/>
          </p:cNvSpPr>
          <p:nvPr>
            <p:ph type="ctrTitle"/>
          </p:nvPr>
        </p:nvSpPr>
        <p:spPr>
          <a:xfrm>
            <a:off x="1524003" y="749295"/>
            <a:ext cx="9144000" cy="995360"/>
          </a:xfrm>
        </p:spPr>
        <p:txBody>
          <a:bodyPr/>
          <a:lstStyle/>
          <a:p>
            <a:pPr lvl="0"/>
            <a:r>
              <a:rPr lang="en-US"/>
              <a:t>16</a:t>
            </a:r>
            <a:endParaRPr lang="en-NL"/>
          </a:p>
        </p:txBody>
      </p:sp>
      <p:sp>
        <p:nvSpPr>
          <p:cNvPr id="3" name="Ondertitel 2">
            <a:extLst>
              <a:ext uri="{FF2B5EF4-FFF2-40B4-BE49-F238E27FC236}">
                <a16:creationId xmlns:a16="http://schemas.microsoft.com/office/drawing/2014/main" id="{D521FCE5-BFF5-AA31-D075-DF8D64A92C11}"/>
              </a:ext>
            </a:extLst>
          </p:cNvPr>
          <p:cNvSpPr txBox="1">
            <a:spLocks noGrp="1"/>
          </p:cNvSpPr>
          <p:nvPr>
            <p:ph type="subTitle" idx="1"/>
          </p:nvPr>
        </p:nvSpPr>
        <p:spPr>
          <a:xfrm>
            <a:off x="1524003" y="1853644"/>
            <a:ext cx="9144000" cy="1655758"/>
          </a:xfrm>
        </p:spPr>
        <p:txBody>
          <a:bodyPr/>
          <a:lstStyle/>
          <a:p>
            <a:pPr lvl="0"/>
            <a:r>
              <a:rPr lang="en-US"/>
              <a:t>Maaike, ik wil je hartelijk bedanken voor je hulp met de kerstman dit jaar. Ik hoop je snel weer te ontmoeten. Jij hebt ontzettend je best gedaan, ondanks dat je een beetje ziek bent. Dit jaar was een groot gepuzzel, pak maar snel cadeau nummer 16 uit. </a:t>
            </a:r>
            <a:endParaRPr lang="en-NL"/>
          </a:p>
        </p:txBody>
      </p:sp>
      <p:pic>
        <p:nvPicPr>
          <p:cNvPr id="4" name="Afbeelding 3" descr="Afbeelding met tekenfilm, kerstmis&#10;&#10;Automatisch gegenereerde beschrijving">
            <a:extLst>
              <a:ext uri="{FF2B5EF4-FFF2-40B4-BE49-F238E27FC236}">
                <a16:creationId xmlns:a16="http://schemas.microsoft.com/office/drawing/2014/main" id="{59626D76-C4DC-0F80-70EE-8665CDA52651}"/>
              </a:ext>
            </a:extLst>
          </p:cNvPr>
          <p:cNvPicPr>
            <a:picLocks noChangeAspect="1"/>
          </p:cNvPicPr>
          <p:nvPr/>
        </p:nvPicPr>
        <p:blipFill>
          <a:blip r:embed="rId2"/>
          <a:stretch>
            <a:fillRect/>
          </a:stretch>
        </p:blipFill>
        <p:spPr>
          <a:xfrm rot="288599">
            <a:off x="5101629" y="3507263"/>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4"/>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4"/>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4"/>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4"/>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pic>
        <p:nvPicPr>
          <p:cNvPr id="2" name="Afbeelding 3" descr="Afbeelding met sneeuw, winter, sneeuwvlok&#10;&#10;Automatisch gegenereerde beschrijving">
            <a:extLst>
              <a:ext uri="{FF2B5EF4-FFF2-40B4-BE49-F238E27FC236}">
                <a16:creationId xmlns:a16="http://schemas.microsoft.com/office/drawing/2014/main" id="{B7ECB388-E668-5655-F83F-31293C1911FC}"/>
              </a:ext>
            </a:extLst>
          </p:cNvPr>
          <p:cNvPicPr>
            <a:picLocks noChangeAspect="1"/>
          </p:cNvPicPr>
          <p:nvPr/>
        </p:nvPicPr>
        <p:blipFill>
          <a:blip r:embed="rId2"/>
          <a:stretch>
            <a:fillRect/>
          </a:stretch>
        </p:blipFill>
        <p:spPr>
          <a:xfrm>
            <a:off x="0" y="0"/>
            <a:ext cx="12191996" cy="8128001"/>
          </a:xfrm>
          <a:prstGeom prst="rect">
            <a:avLst/>
          </a:prstGeom>
          <a:noFill/>
          <a:ln cap="flat">
            <a:noFill/>
          </a:ln>
        </p:spPr>
      </p:pic>
      <p:sp>
        <p:nvSpPr>
          <p:cNvPr id="3" name="Ondertitel 2">
            <a:extLst>
              <a:ext uri="{FF2B5EF4-FFF2-40B4-BE49-F238E27FC236}">
                <a16:creationId xmlns:a16="http://schemas.microsoft.com/office/drawing/2014/main" id="{AA767EA8-16EF-F6F7-B181-D87C536E161F}"/>
              </a:ext>
            </a:extLst>
          </p:cNvPr>
          <p:cNvSpPr txBox="1">
            <a:spLocks noGrp="1"/>
          </p:cNvSpPr>
          <p:nvPr>
            <p:ph type="subTitle" idx="1"/>
          </p:nvPr>
        </p:nvSpPr>
        <p:spPr>
          <a:xfrm>
            <a:off x="1524003" y="727871"/>
            <a:ext cx="9144000" cy="2447126"/>
          </a:xfrm>
        </p:spPr>
        <p:txBody>
          <a:bodyPr/>
          <a:lstStyle/>
          <a:p>
            <a:pPr lvl="0">
              <a:lnSpc>
                <a:spcPct val="60000"/>
              </a:lnSpc>
            </a:pPr>
            <a:r>
              <a:rPr lang="en-US" sz="3200">
                <a:solidFill>
                  <a:srgbClr val="FF0000"/>
                </a:solidFill>
              </a:rPr>
              <a:t>Dit waren de cadeaus van de kerstman.</a:t>
            </a:r>
          </a:p>
          <a:p>
            <a:pPr lvl="0">
              <a:lnSpc>
                <a:spcPct val="60000"/>
              </a:lnSpc>
            </a:pPr>
            <a:r>
              <a:rPr lang="en-US" sz="3200">
                <a:solidFill>
                  <a:srgbClr val="FF0000"/>
                </a:solidFill>
              </a:rPr>
              <a:t>Ik wens jullie allen een vrolijk kerstfeest en een gelukkig nieuw jaar!</a:t>
            </a:r>
          </a:p>
          <a:p>
            <a:pPr lvl="0">
              <a:lnSpc>
                <a:spcPct val="60000"/>
              </a:lnSpc>
            </a:pPr>
            <a:endParaRPr lang="en-US" sz="3200">
              <a:solidFill>
                <a:srgbClr val="FF0000"/>
              </a:solidFill>
            </a:endParaRPr>
          </a:p>
          <a:p>
            <a:pPr lvl="0">
              <a:lnSpc>
                <a:spcPct val="60000"/>
              </a:lnSpc>
            </a:pPr>
            <a:endParaRPr lang="en-US" sz="3200">
              <a:solidFill>
                <a:srgbClr val="FF0000"/>
              </a:solidFill>
            </a:endParaRPr>
          </a:p>
          <a:p>
            <a:pPr lvl="0">
              <a:lnSpc>
                <a:spcPct val="60000"/>
              </a:lnSpc>
            </a:pPr>
            <a:r>
              <a:rPr lang="en-US" sz="3200">
                <a:solidFill>
                  <a:srgbClr val="FF0000"/>
                </a:solidFill>
              </a:rPr>
              <a:t>Ho, ho, hoooo Merry Christmas!</a:t>
            </a:r>
            <a:endParaRPr lang="en-NL" sz="3200">
              <a:solidFill>
                <a:srgbClr val="FF0000"/>
              </a:solidFill>
            </a:endParaRPr>
          </a:p>
        </p:txBody>
      </p:sp>
      <p:pic>
        <p:nvPicPr>
          <p:cNvPr id="4" name="Afbeelding 2" descr="Afbeelding met tekenfilm, kerstmis&#10;&#10;Automatisch gegenereerde beschrijving">
            <a:extLst>
              <a:ext uri="{FF2B5EF4-FFF2-40B4-BE49-F238E27FC236}">
                <a16:creationId xmlns:a16="http://schemas.microsoft.com/office/drawing/2014/main" id="{7ED54DCC-406C-BEDF-FBF8-D7BC5E8C32F2}"/>
              </a:ext>
            </a:extLst>
          </p:cNvPr>
          <p:cNvPicPr>
            <a:picLocks noChangeAspect="1"/>
          </p:cNvPicPr>
          <p:nvPr/>
        </p:nvPicPr>
        <p:blipFill>
          <a:blip r:embed="rId3"/>
          <a:stretch>
            <a:fillRect/>
          </a:stretch>
        </p:blipFill>
        <p:spPr>
          <a:xfrm rot="288599">
            <a:off x="4817370" y="3003264"/>
            <a:ext cx="2394886" cy="3499536"/>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p:stCondLst>
                                            <p:cond delay="0"/>
                                          </p:stCondLst>
                                        </p:cTn>
                                        <p:tgtEl>
                                          <p:spTgt spid="4"/>
                                        </p:tgtEl>
                                        <p:attrNameLst>
                                          <p:attrName>ppt_y</p:attrName>
                                        </p:attrNameLst>
                                      </p:cBhvr>
                                      <p:tavLst>
                                        <p:tav tm="0" fmla="#ppt_y-sin(pi*$)/3">
                                          <p:val>
                                            <p:strVal val="0,5"/>
                                          </p:val>
                                        </p:tav>
                                        <p:tav tm="100000">
                                          <p:val>
                                            <p:strVal val="1"/>
                                          </p:val>
                                        </p:tav>
                                      </p:tavLst>
                                    </p:anim>
                                    <p:anim calcmode="lin" valueType="num">
                                      <p:cBhvr>
                                        <p:cTn id="10" dur="664">
                                          <p:stCondLst>
                                            <p:cond delay="664"/>
                                          </p:stCondLst>
                                        </p:cTn>
                                        <p:tgtEl>
                                          <p:spTgt spid="4"/>
                                        </p:tgtEl>
                                        <p:attrNameLst>
                                          <p:attrName>ppt_y</p:attrName>
                                        </p:attrNameLst>
                                      </p:cBhvr>
                                      <p:tavLst>
                                        <p:tav tm="0" fmla="#ppt_y-sin(pi*$)/9">
                                          <p:val>
                                            <p:strVal val="0"/>
                                          </p:val>
                                        </p:tav>
                                        <p:tav tm="100000">
                                          <p:val>
                                            <p:strVal val="1"/>
                                          </p:val>
                                        </p:tav>
                                      </p:tavLst>
                                    </p:anim>
                                    <p:anim calcmode="lin" valueType="num">
                                      <p:cBhvr>
                                        <p:cTn id="11" dur="332">
                                          <p:stCondLst>
                                            <p:cond delay="1324"/>
                                          </p:stCondLst>
                                        </p:cTn>
                                        <p:tgtEl>
                                          <p:spTgt spid="4"/>
                                        </p:tgtEl>
                                        <p:attrNameLst>
                                          <p:attrName>ppt_y</p:attrName>
                                        </p:attrNameLst>
                                      </p:cBhvr>
                                      <p:tavLst>
                                        <p:tav tm="0" fmla="#ppt_y-sin(pi*$)/27">
                                          <p:val>
                                            <p:strVal val="0"/>
                                          </p:val>
                                        </p:tav>
                                        <p:tav tm="100000">
                                          <p:val>
                                            <p:strVal val="1"/>
                                          </p:val>
                                        </p:tav>
                                      </p:tavLst>
                                    </p:anim>
                                    <p:anim calcmode="lin" valueType="num">
                                      <p:cBhvr>
                                        <p:cTn id="12" dur="164">
                                          <p:stCondLst>
                                            <p:cond delay="1656"/>
                                          </p:stCondLst>
                                        </p:cTn>
                                        <p:tgtEl>
                                          <p:spTgt spid="4"/>
                                        </p:tgtEl>
                                        <p:attrNameLst>
                                          <p:attrName>ppt_y</p:attrName>
                                        </p:attrNameLst>
                                      </p:cBhvr>
                                      <p:tavLst>
                                        <p:tav tm="0" fmla="#ppt_y-sin(pi*$)/8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sp>
        <p:nvSpPr>
          <p:cNvPr id="2" name="Ondertitel 3">
            <a:extLst>
              <a:ext uri="{FF2B5EF4-FFF2-40B4-BE49-F238E27FC236}">
                <a16:creationId xmlns:a16="http://schemas.microsoft.com/office/drawing/2014/main" id="{10EC855D-2623-EFEB-5D55-785C780AD458}"/>
              </a:ext>
            </a:extLst>
          </p:cNvPr>
          <p:cNvSpPr txBox="1">
            <a:spLocks noGrp="1"/>
          </p:cNvSpPr>
          <p:nvPr>
            <p:ph type="subTitle" idx="1"/>
          </p:nvPr>
        </p:nvSpPr>
        <p:spPr/>
        <p:txBody>
          <a:bodyPr/>
          <a:lstStyle/>
          <a:p>
            <a:endParaRPr lang="en-NL"/>
          </a:p>
        </p:txBody>
      </p:sp>
      <p:pic>
        <p:nvPicPr>
          <p:cNvPr id="3" name="Sequence 01">
            <a:extLst>
              <a:ext uri="{FF2B5EF4-FFF2-40B4-BE49-F238E27FC236}">
                <a16:creationId xmlns:a16="http://schemas.microsoft.com/office/drawing/2014/main" id="{B6CEE535-623E-7B8F-FCA7-99CC15458C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6" cy="6858000"/>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3"/>
                </p:tgtEl>
              </p:cMediaNode>
            </p:video>
            <p:seq concurrent="1" nextAc="seek">
              <p:cTn id="8" dur="indefinite" nodeType="interactiveSeq">
                <p:stCondLst>
                  <p:cond evt="onClick" delay="0">
                    <p:tgtEl>
                      <p:spTgt spid="3"/>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pic>
        <p:nvPicPr>
          <p:cNvPr id="2" name="Afbeelding 3" descr="Afbeelding met kerstmis, kerstboom&#10;&#10;Automatisch gegenereerde beschrijving">
            <a:extLst>
              <a:ext uri="{FF2B5EF4-FFF2-40B4-BE49-F238E27FC236}">
                <a16:creationId xmlns:a16="http://schemas.microsoft.com/office/drawing/2014/main" id="{B71E1B75-B48A-EA31-E99F-946C094B2247}"/>
              </a:ext>
            </a:extLst>
          </p:cNvPr>
          <p:cNvPicPr>
            <a:picLocks noChangeAspect="1"/>
          </p:cNvPicPr>
          <p:nvPr/>
        </p:nvPicPr>
        <p:blipFill>
          <a:blip r:embed="rId2"/>
          <a:stretch>
            <a:fillRect/>
          </a:stretch>
        </p:blipFill>
        <p:spPr>
          <a:xfrm flipH="1">
            <a:off x="-75145" y="-88806"/>
            <a:ext cx="14636691" cy="8232681"/>
          </a:xfrm>
          <a:prstGeom prst="rect">
            <a:avLst/>
          </a:prstGeom>
          <a:noFill/>
          <a:ln cap="flat">
            <a:noFill/>
          </a:ln>
        </p:spPr>
      </p:pic>
      <p:sp>
        <p:nvSpPr>
          <p:cNvPr id="3" name="Ondertitel 2">
            <a:extLst>
              <a:ext uri="{FF2B5EF4-FFF2-40B4-BE49-F238E27FC236}">
                <a16:creationId xmlns:a16="http://schemas.microsoft.com/office/drawing/2014/main" id="{5161D189-3022-7242-1541-D57AE8C298F4}"/>
              </a:ext>
            </a:extLst>
          </p:cNvPr>
          <p:cNvSpPr txBox="1">
            <a:spLocks noGrp="1"/>
          </p:cNvSpPr>
          <p:nvPr>
            <p:ph type="subTitle" idx="1"/>
          </p:nvPr>
        </p:nvSpPr>
        <p:spPr>
          <a:xfrm>
            <a:off x="0" y="902366"/>
            <a:ext cx="7924803" cy="5701631"/>
          </a:xfrm>
        </p:spPr>
        <p:txBody>
          <a:bodyPr/>
          <a:lstStyle/>
          <a:p>
            <a:pPr lvl="0">
              <a:lnSpc>
                <a:spcPct val="107000"/>
              </a:lnSpc>
              <a:spcAft>
                <a:spcPts val="800"/>
              </a:spcAft>
            </a:pPr>
            <a:r>
              <a:rPr lang="en-US" sz="2000" b="1">
                <a:solidFill>
                  <a:srgbClr val="FF0000"/>
                </a:solidFill>
                <a:ea typeface="Calibri" pitchFamily="34"/>
                <a:cs typeface="Times New Roman" pitchFamily="18"/>
              </a:rPr>
              <a:t>Ik ga jou testen. Ik zal je af nu af en toe vragen stellen, wellicht dat je toch wel een beetje up to date bent? We zullen het zien.</a:t>
            </a:r>
          </a:p>
          <a:p>
            <a:pPr lvl="0">
              <a:lnSpc>
                <a:spcPct val="107000"/>
              </a:lnSpc>
              <a:spcAft>
                <a:spcPts val="800"/>
              </a:spcAft>
            </a:pPr>
            <a:endParaRPr lang="en-US" sz="2000" b="1">
              <a:solidFill>
                <a:srgbClr val="FF0000"/>
              </a:solidFill>
              <a:ea typeface="Calibri" pitchFamily="34"/>
              <a:cs typeface="Times New Roman" pitchFamily="18"/>
            </a:endParaRPr>
          </a:p>
          <a:p>
            <a:pPr lvl="0">
              <a:lnSpc>
                <a:spcPct val="107000"/>
              </a:lnSpc>
              <a:spcAft>
                <a:spcPts val="800"/>
              </a:spcAft>
            </a:pPr>
            <a:r>
              <a:rPr lang="en-US" sz="2000" b="1">
                <a:solidFill>
                  <a:srgbClr val="FF0000"/>
                </a:solidFill>
                <a:ea typeface="Calibri" pitchFamily="34"/>
                <a:cs typeface="Times New Roman" pitchFamily="18"/>
              </a:rPr>
              <a:t>Volg gewoon mijn intstructies. Maar als je me even zat bent, mag je ook verder gaan met jullie andere surprises en mij er later weer bij pakken. Neem rustig je tijd, have Fun!</a:t>
            </a:r>
          </a:p>
          <a:p>
            <a:pPr lvl="0">
              <a:lnSpc>
                <a:spcPct val="107000"/>
              </a:lnSpc>
              <a:spcAft>
                <a:spcPts val="800"/>
              </a:spcAft>
            </a:pPr>
            <a:endParaRPr lang="en-NL" sz="2000" b="1">
              <a:solidFill>
                <a:srgbClr val="FF0000"/>
              </a:solidFill>
              <a:ea typeface="Calibri" pitchFamily="34"/>
              <a:cs typeface="Times New Roman" pitchFamily="18"/>
            </a:endParaRPr>
          </a:p>
        </p:txBody>
      </p:sp>
      <p:pic>
        <p:nvPicPr>
          <p:cNvPr id="4" name="Afbeelding 2" descr="Afbeelding met tekenfilm, kerstmis&#10;&#10;Automatisch gegenereerde beschrijving">
            <a:extLst>
              <a:ext uri="{FF2B5EF4-FFF2-40B4-BE49-F238E27FC236}">
                <a16:creationId xmlns:a16="http://schemas.microsoft.com/office/drawing/2014/main" id="{FA72CB79-F96B-57A3-163B-C135D6FCD0C8}"/>
              </a:ext>
            </a:extLst>
          </p:cNvPr>
          <p:cNvPicPr>
            <a:picLocks noChangeAspect="1"/>
          </p:cNvPicPr>
          <p:nvPr/>
        </p:nvPicPr>
        <p:blipFill>
          <a:blip r:embed="rId3"/>
          <a:stretch>
            <a:fillRect/>
          </a:stretch>
        </p:blipFill>
        <p:spPr>
          <a:xfrm rot="20927421">
            <a:off x="5912007" y="3786356"/>
            <a:ext cx="1988746" cy="2906063"/>
          </a:xfrm>
          <a:prstGeom prst="rect">
            <a:avLst/>
          </a:prstGeom>
          <a:noFill/>
          <a:ln cap="flat">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935AB089-4375-154A-44BE-458EF3F49257}"/>
              </a:ext>
            </a:extLst>
          </p:cNvPr>
          <p:cNvSpPr txBox="1">
            <a:spLocks noGrp="1"/>
          </p:cNvSpPr>
          <p:nvPr>
            <p:ph type="subTitle" idx="1"/>
          </p:nvPr>
        </p:nvSpPr>
        <p:spPr>
          <a:xfrm>
            <a:off x="1524003" y="3257550"/>
            <a:ext cx="9144000" cy="342900"/>
          </a:xfrm>
        </p:spPr>
        <p:txBody>
          <a:bodyPr/>
          <a:lstStyle/>
          <a:p>
            <a:pPr lvl="0">
              <a:lnSpc>
                <a:spcPct val="60000"/>
              </a:lnSpc>
            </a:pPr>
            <a:r>
              <a:rPr lang="nl-NL" sz="2200" b="1">
                <a:ea typeface="Calibri" pitchFamily="34"/>
                <a:cs typeface="Times New Roman" pitchFamily="18"/>
              </a:rPr>
              <a:t>Hoe het het Festival waar Alex en Marjan zijn geweest? </a:t>
            </a:r>
            <a:endParaRPr lang="en-NL" sz="2200" b="1">
              <a:ea typeface="Calibri" pitchFamily="34"/>
              <a:cs typeface="Times New Roman" pitchFamily="18"/>
            </a:endParaRP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Ondertitel 2">
            <a:extLst>
              <a:ext uri="{FF2B5EF4-FFF2-40B4-BE49-F238E27FC236}">
                <a16:creationId xmlns:a16="http://schemas.microsoft.com/office/drawing/2014/main" id="{196C117F-9E02-6D78-F74D-6E5021705F9F}"/>
              </a:ext>
            </a:extLst>
          </p:cNvPr>
          <p:cNvSpPr txBox="1">
            <a:spLocks noGrp="1"/>
          </p:cNvSpPr>
          <p:nvPr>
            <p:ph type="subTitle" idx="1"/>
          </p:nvPr>
        </p:nvSpPr>
        <p:spPr>
          <a:xfrm>
            <a:off x="1524003" y="2601120"/>
            <a:ext cx="9144000" cy="1655758"/>
          </a:xfrm>
        </p:spPr>
        <p:txBody>
          <a:bodyPr/>
          <a:lstStyle/>
          <a:p>
            <a:pPr lvl="0"/>
            <a:r>
              <a:rPr lang="en-US" b="1"/>
              <a:t>Weet je het al?</a:t>
            </a:r>
          </a:p>
          <a:p>
            <a:pPr lvl="0"/>
            <a:r>
              <a:rPr lang="en-US" b="1"/>
              <a:t>Als je het weet, mag je doorgaan met het uitpakken van je cadeau.</a:t>
            </a:r>
            <a:endParaRPr lang="en-NL" b="1"/>
          </a:p>
        </p:txBody>
      </p:sp>
      <p:pic>
        <p:nvPicPr>
          <p:cNvPr id="3" name="Afbeelding 2" descr="Afbeelding met tekenfilm, kerstmis&#10;&#10;Automatisch gegenereerde beschrijving">
            <a:extLst>
              <a:ext uri="{FF2B5EF4-FFF2-40B4-BE49-F238E27FC236}">
                <a16:creationId xmlns:a16="http://schemas.microsoft.com/office/drawing/2014/main" id="{EB6B57DA-8F5D-640E-FFC6-9AD96FF64735}"/>
              </a:ext>
            </a:extLst>
          </p:cNvPr>
          <p:cNvPicPr>
            <a:picLocks noChangeAspect="1"/>
          </p:cNvPicPr>
          <p:nvPr/>
        </p:nvPicPr>
        <p:blipFill>
          <a:blip r:embed="rId2"/>
          <a:stretch>
            <a:fillRect/>
          </a:stretch>
        </p:blipFill>
        <p:spPr>
          <a:xfrm rot="1109120">
            <a:off x="-222092" y="5128503"/>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F01474-E737-99F9-0CA0-6013B3A41B70}"/>
              </a:ext>
            </a:extLst>
          </p:cNvPr>
          <p:cNvSpPr txBox="1">
            <a:spLocks noGrp="1"/>
          </p:cNvSpPr>
          <p:nvPr>
            <p:ph type="ctrTitle"/>
          </p:nvPr>
        </p:nvSpPr>
        <p:spPr>
          <a:xfrm>
            <a:off x="1524003" y="318832"/>
            <a:ext cx="9144000" cy="863019"/>
          </a:xfrm>
        </p:spPr>
        <p:txBody>
          <a:bodyPr/>
          <a:lstStyle/>
          <a:p>
            <a:pPr lvl="0"/>
            <a:r>
              <a:rPr lang="en-US" sz="4000"/>
              <a:t>1. Maaike help mij met Cadeau 1!</a:t>
            </a:r>
            <a:endParaRPr lang="en-NL" sz="4000"/>
          </a:p>
        </p:txBody>
      </p:sp>
      <p:sp>
        <p:nvSpPr>
          <p:cNvPr id="3" name="Ondertitel 2">
            <a:extLst>
              <a:ext uri="{FF2B5EF4-FFF2-40B4-BE49-F238E27FC236}">
                <a16:creationId xmlns:a16="http://schemas.microsoft.com/office/drawing/2014/main" id="{32636587-BB81-C1DD-C74A-A42251C72ABF}"/>
              </a:ext>
            </a:extLst>
          </p:cNvPr>
          <p:cNvSpPr txBox="1">
            <a:spLocks noGrp="1"/>
          </p:cNvSpPr>
          <p:nvPr>
            <p:ph type="subTitle" idx="1"/>
          </p:nvPr>
        </p:nvSpPr>
        <p:spPr>
          <a:xfrm>
            <a:off x="1524003" y="1466432"/>
            <a:ext cx="9144000" cy="4675692"/>
          </a:xfrm>
        </p:spPr>
        <p:txBody>
          <a:bodyPr/>
          <a:lstStyle/>
          <a:p>
            <a:pPr lvl="0"/>
            <a:r>
              <a:rPr lang="en-US"/>
              <a:t>Geef het volgende bericht aan Marjan:</a:t>
            </a:r>
          </a:p>
          <a:p>
            <a:pPr lvl="0"/>
            <a:endParaRPr lang="en-US"/>
          </a:p>
          <a:p>
            <a:pPr lvl="0"/>
            <a:r>
              <a:rPr lang="en-US"/>
              <a:t>“Marjan, eerst Maaike een half jaar uit huis, nu gaat Stefan weg… wat een pech? </a:t>
            </a:r>
          </a:p>
          <a:p>
            <a:pPr lvl="0"/>
            <a:r>
              <a:rPr lang="en-US"/>
              <a:t>Dat wordt een stoffige boel is huis, het wordt tijd om de boel vrij te houden van alle pluis!”</a:t>
            </a:r>
          </a:p>
          <a:p>
            <a:pPr lvl="0"/>
            <a:endParaRPr lang="en-US"/>
          </a:p>
          <a:p>
            <a:pPr lvl="0"/>
            <a:r>
              <a:rPr lang="en-US" sz="1800" i="1"/>
              <a:t>Geef Cadeau 1 aan Marjan.</a:t>
            </a:r>
          </a:p>
        </p:txBody>
      </p:sp>
      <p:pic>
        <p:nvPicPr>
          <p:cNvPr id="4" name="Afbeelding 3" descr="Afbeelding met tekenfilm, kerstmis&#10;&#10;Automatisch gegenereerde beschrijving">
            <a:extLst>
              <a:ext uri="{FF2B5EF4-FFF2-40B4-BE49-F238E27FC236}">
                <a16:creationId xmlns:a16="http://schemas.microsoft.com/office/drawing/2014/main" id="{DB71F710-7CAC-6BE1-2342-FD57CE28D243}"/>
              </a:ext>
            </a:extLst>
          </p:cNvPr>
          <p:cNvPicPr>
            <a:picLocks noChangeAspect="1"/>
          </p:cNvPicPr>
          <p:nvPr/>
        </p:nvPicPr>
        <p:blipFill>
          <a:blip r:embed="rId2"/>
          <a:stretch>
            <a:fillRect/>
          </a:stretch>
        </p:blipFill>
        <p:spPr>
          <a:xfrm>
            <a:off x="8344055" y="3706099"/>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strVal val="0"/>
                                          </p:val>
                                        </p:tav>
                                        <p:tav tm="100000">
                                          <p:val>
                                            <p:str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pic>
        <p:nvPicPr>
          <p:cNvPr id="2" name="Afbeelding 6" descr="Afbeelding met kerstmis, kerstboom, kerstversiering, ornament&#10;&#10;Automatisch gegenereerde beschrijving">
            <a:extLst>
              <a:ext uri="{FF2B5EF4-FFF2-40B4-BE49-F238E27FC236}">
                <a16:creationId xmlns:a16="http://schemas.microsoft.com/office/drawing/2014/main" id="{09C9BB95-F044-FDD4-E6C8-7517BB0639A3}"/>
              </a:ext>
            </a:extLst>
          </p:cNvPr>
          <p:cNvPicPr>
            <a:picLocks noChangeAspect="1"/>
          </p:cNvPicPr>
          <p:nvPr/>
        </p:nvPicPr>
        <p:blipFill>
          <a:blip r:embed="rId2"/>
          <a:stretch>
            <a:fillRect/>
          </a:stretch>
        </p:blipFill>
        <p:spPr>
          <a:xfrm>
            <a:off x="0" y="0"/>
            <a:ext cx="12191996" cy="8128001"/>
          </a:xfrm>
          <a:prstGeom prst="rect">
            <a:avLst/>
          </a:prstGeom>
          <a:noFill/>
          <a:ln cap="flat">
            <a:noFill/>
          </a:ln>
        </p:spPr>
      </p:pic>
      <p:sp>
        <p:nvSpPr>
          <p:cNvPr id="3" name="Ondertitel 2">
            <a:extLst>
              <a:ext uri="{FF2B5EF4-FFF2-40B4-BE49-F238E27FC236}">
                <a16:creationId xmlns:a16="http://schemas.microsoft.com/office/drawing/2014/main" id="{4561EC19-9DB2-D5FC-0C00-9DB8CA739E64}"/>
              </a:ext>
            </a:extLst>
          </p:cNvPr>
          <p:cNvSpPr txBox="1">
            <a:spLocks noGrp="1"/>
          </p:cNvSpPr>
          <p:nvPr>
            <p:ph type="subTitle" idx="1"/>
          </p:nvPr>
        </p:nvSpPr>
        <p:spPr>
          <a:xfrm>
            <a:off x="2011698" y="2481517"/>
            <a:ext cx="4273192" cy="1010686"/>
          </a:xfrm>
        </p:spPr>
        <p:txBody>
          <a:bodyPr/>
          <a:lstStyle/>
          <a:p>
            <a:pPr lvl="0">
              <a:lnSpc>
                <a:spcPct val="70000"/>
              </a:lnSpc>
            </a:pPr>
            <a:r>
              <a:rPr lang="nl-NL" sz="2200">
                <a:solidFill>
                  <a:srgbClr val="FF0000"/>
                </a:solidFill>
                <a:ea typeface="Calibri" pitchFamily="34"/>
                <a:cs typeface="Times New Roman" pitchFamily="18"/>
              </a:rPr>
              <a:t>Wat was geen regel tijdens de challange van Chantal &amp; Stefan?</a:t>
            </a:r>
            <a:endParaRPr lang="en-NL" sz="2200">
              <a:solidFill>
                <a:srgbClr val="FF0000"/>
              </a:solidFill>
              <a:ea typeface="Calibri" pitchFamily="34"/>
              <a:cs typeface="Times New Roman" pitchFamily="18"/>
            </a:endParaRPr>
          </a:p>
        </p:txBody>
      </p:sp>
      <p:sp>
        <p:nvSpPr>
          <p:cNvPr id="4" name="Ondertitel 2">
            <a:extLst>
              <a:ext uri="{FF2B5EF4-FFF2-40B4-BE49-F238E27FC236}">
                <a16:creationId xmlns:a16="http://schemas.microsoft.com/office/drawing/2014/main" id="{896FCDF9-403B-10A5-A6F7-B2F994CF9149}"/>
              </a:ext>
            </a:extLst>
          </p:cNvPr>
          <p:cNvSpPr txBox="1"/>
          <p:nvPr/>
        </p:nvSpPr>
        <p:spPr>
          <a:xfrm>
            <a:off x="-1205380" y="3357649"/>
            <a:ext cx="9144000" cy="3703722"/>
          </a:xfrm>
          <a:prstGeom prst="rect">
            <a:avLst/>
          </a:prstGeom>
          <a:noFill/>
          <a:ln cap="flat">
            <a:noFill/>
          </a:ln>
        </p:spPr>
        <p:txBody>
          <a:bodyPr vert="horz" wrap="square" lIns="91440" tIns="45720" rIns="91440" bIns="45720" anchor="t" anchorCtr="1" compatLnSpc="1">
            <a:normAutofit/>
          </a:bodyPr>
          <a:lstStyle/>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1800" b="0" i="1" u="none" strike="noStrike" kern="1200" cap="none" spc="0" baseline="0">
                <a:solidFill>
                  <a:srgbClr val="FF0000"/>
                </a:solidFill>
                <a:uFillTx/>
                <a:latin typeface="Caveat" pitchFamily="2"/>
              </a:rPr>
              <a:t>Geen alcohol drinken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1800" b="0" i="1" u="none" strike="noStrike" kern="1200" cap="none" spc="0" baseline="0">
                <a:solidFill>
                  <a:srgbClr val="FF0000"/>
                </a:solidFill>
                <a:uFillTx/>
                <a:latin typeface="Caveat" pitchFamily="2"/>
              </a:rPr>
              <a:t>Een dieeet volgen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1800" b="0" i="1" u="none" strike="noStrike" kern="1200" cap="none" spc="0" baseline="0">
                <a:solidFill>
                  <a:srgbClr val="FF0000"/>
                </a:solidFill>
                <a:uFillTx/>
                <a:latin typeface="Caveat" pitchFamily="2"/>
              </a:rPr>
              <a:t>Geen caffeine drinken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r>
              <a:rPr lang="nl-NL" sz="1800" b="0" i="1" u="none" strike="noStrike" kern="1200" cap="none" spc="0" baseline="0">
                <a:solidFill>
                  <a:srgbClr val="FF0000"/>
                </a:solidFill>
                <a:uFillTx/>
                <a:latin typeface="Caveat" pitchFamily="2"/>
              </a:rPr>
              <a:t>Elke dag sporten</a:t>
            </a:r>
          </a:p>
          <a:p>
            <a:pPr marL="342900" marR="0" lvl="0" indent="-342900" algn="l" defTabSz="914400" rtl="0" fontAlgn="auto" hangingPunct="1">
              <a:lnSpc>
                <a:spcPct val="90000"/>
              </a:lnSpc>
              <a:spcBef>
                <a:spcPts val="1000"/>
              </a:spcBef>
              <a:spcAft>
                <a:spcPts val="0"/>
              </a:spcAft>
              <a:buSzPct val="100000"/>
              <a:buFont typeface="Arial" pitchFamily="34"/>
              <a:buAutoNum type="alphaLcPeriod"/>
              <a:tabLst/>
              <a:defRPr sz="1800" b="0" i="0" u="none" strike="noStrike" kern="0" cap="none" spc="0" baseline="0">
                <a:solidFill>
                  <a:srgbClr val="000000"/>
                </a:solidFill>
                <a:uFillTx/>
              </a:defRPr>
            </a:pPr>
            <a:endParaRPr lang="nl-NL" sz="1800" b="0" i="1" u="none" strike="noStrike" kern="1200" cap="none" spc="0" baseline="0">
              <a:solidFill>
                <a:srgbClr val="FF0000"/>
              </a:solidFill>
              <a:uFillTx/>
              <a:latin typeface="Caveat" pitchFamily="2"/>
            </a:endParaRPr>
          </a:p>
        </p:txBody>
      </p:sp>
      <p:pic>
        <p:nvPicPr>
          <p:cNvPr id="5" name="Afbeelding 3" descr="Afbeelding met sport, Trainingsapparatuur, Fitness, Gewichten&#10;&#10;Automatisch gegenereerde beschrijving">
            <a:extLst>
              <a:ext uri="{FF2B5EF4-FFF2-40B4-BE49-F238E27FC236}">
                <a16:creationId xmlns:a16="http://schemas.microsoft.com/office/drawing/2014/main" id="{9DC8088D-57D5-9F7F-512F-6A78467893D3}"/>
              </a:ext>
            </a:extLst>
          </p:cNvPr>
          <p:cNvPicPr>
            <a:picLocks noChangeAspect="1"/>
          </p:cNvPicPr>
          <p:nvPr/>
        </p:nvPicPr>
        <p:blipFill>
          <a:blip r:embed="rId3"/>
          <a:srcRect t="19625" b="6478"/>
          <a:stretch>
            <a:fillRect/>
          </a:stretch>
        </p:blipFill>
        <p:spPr>
          <a:xfrm>
            <a:off x="7596835" y="1229511"/>
            <a:ext cx="3201826" cy="5067833"/>
          </a:xfrm>
          <a:prstGeom prst="rect">
            <a:avLst/>
          </a:prstGeom>
          <a:noFill/>
          <a:ln cap="flat">
            <a:noFill/>
          </a:ln>
          <a:effectLst>
            <a:outerShdw dir="16200000" algn="tl">
              <a:srgbClr val="000000">
                <a:alpha val="70000"/>
              </a:srgbClr>
            </a:outerShdw>
          </a:effectLst>
        </p:spPr>
      </p:pic>
      <p:pic>
        <p:nvPicPr>
          <p:cNvPr id="6" name="Afbeelding 4" descr="Afbeelding met tekenfilm, kerstmis&#10;&#10;Automatisch gegenereerde beschrijving">
            <a:extLst>
              <a:ext uri="{FF2B5EF4-FFF2-40B4-BE49-F238E27FC236}">
                <a16:creationId xmlns:a16="http://schemas.microsoft.com/office/drawing/2014/main" id="{C60BD06F-CA0C-9248-B146-C3887BD43657}"/>
              </a:ext>
            </a:extLst>
          </p:cNvPr>
          <p:cNvPicPr>
            <a:picLocks noChangeAspect="1"/>
          </p:cNvPicPr>
          <p:nvPr/>
        </p:nvPicPr>
        <p:blipFill>
          <a:blip r:embed="rId4"/>
          <a:stretch>
            <a:fillRect/>
          </a:stretch>
        </p:blipFill>
        <p:spPr>
          <a:xfrm rot="20812978">
            <a:off x="10536687" y="5404972"/>
            <a:ext cx="1988746" cy="2906063"/>
          </a:xfrm>
          <a:prstGeom prst="rect">
            <a:avLst/>
          </a:prstGeom>
          <a:noFill/>
          <a:ln cap="flat">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1083</Words>
  <Application>Microsoft Office PowerPoint</Application>
  <PresentationFormat>Breedbeeld</PresentationFormat>
  <Paragraphs>117</Paragraphs>
  <Slides>49</Slides>
  <Notes>0</Notes>
  <HiddenSlides>0</HiddenSlides>
  <MMClips>5</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49</vt:i4>
      </vt:variant>
    </vt:vector>
  </HeadingPairs>
  <TitlesOfParts>
    <vt:vector size="54" baseType="lpstr">
      <vt:lpstr>Arial</vt:lpstr>
      <vt:lpstr>Calibri</vt:lpstr>
      <vt:lpstr>Caveat</vt:lpstr>
      <vt:lpstr>Haettenschweiler</vt:lpstr>
      <vt:lpstr>Kantoorthema</vt:lpstr>
      <vt:lpstr>PowerPoint-presentatie</vt:lpstr>
      <vt:lpstr>Uitdeelgids</vt:lpstr>
      <vt:lpstr>PowerPoint-presentatie</vt:lpstr>
      <vt:lpstr>PowerPoint-presentatie</vt:lpstr>
      <vt:lpstr>PowerPoint-presentatie</vt:lpstr>
      <vt:lpstr>PowerPoint-presentatie</vt:lpstr>
      <vt:lpstr>PowerPoint-presentatie</vt:lpstr>
      <vt:lpstr>1. Maaike help mij met Cadeau 1!</vt:lpstr>
      <vt:lpstr>PowerPoint-presentatie</vt:lpstr>
      <vt:lpstr>2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6</vt:lpstr>
      <vt:lpstr>PowerPoint-presentatie</vt:lpstr>
      <vt:lpstr>PowerPoint-presentatie</vt:lpstr>
      <vt:lpstr>7</vt:lpstr>
      <vt:lpstr>PowerPoint-presentatie</vt:lpstr>
      <vt:lpstr>PowerPoint-presentatie</vt:lpstr>
      <vt:lpstr>PowerPoint-presentatie</vt:lpstr>
      <vt:lpstr>8</vt:lpstr>
      <vt:lpstr>PowerPoint-presentatie</vt:lpstr>
      <vt:lpstr>PowerPoint-presentatie</vt:lpstr>
      <vt:lpstr>PowerPoint-presentatie</vt:lpstr>
      <vt:lpstr>PowerPoint-presentatie</vt:lpstr>
      <vt:lpstr>10</vt:lpstr>
      <vt:lpstr>PowerPoint-presentatie</vt:lpstr>
      <vt:lpstr>PowerPoint-presentatie</vt:lpstr>
      <vt:lpstr>11</vt:lpstr>
      <vt:lpstr>PowerPoint-presentatie</vt:lpstr>
      <vt:lpstr>12</vt:lpstr>
      <vt:lpstr>PowerPoint-presentatie</vt:lpstr>
      <vt:lpstr>13</vt:lpstr>
      <vt:lpstr>PowerPoint-presentatie</vt:lpstr>
      <vt:lpstr>14</vt:lpstr>
      <vt:lpstr>PowerPoint-presentatie</vt:lpstr>
      <vt:lpstr>PowerPoint-presentatie</vt:lpstr>
      <vt:lpstr>15</vt:lpstr>
      <vt:lpstr>PowerPoint-presentatie</vt:lpstr>
      <vt:lpstr>PowerPoint-presentatie</vt:lpstr>
      <vt:lpstr>16</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Uitdeelgids</dc:title>
  <dc:creator>Stefan Volkers</dc:creator>
  <cp:lastModifiedBy>Stefan Volkers</cp:lastModifiedBy>
  <cp:revision>9</cp:revision>
  <dcterms:created xsi:type="dcterms:W3CDTF">2023-12-24T20:56:59Z</dcterms:created>
  <dcterms:modified xsi:type="dcterms:W3CDTF">2023-12-25T15:20:02Z</dcterms:modified>
</cp:coreProperties>
</file>